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sldIdLst>
    <p:sldId id="256" r:id="rId2"/>
    <p:sldId id="257" r:id="rId3"/>
    <p:sldId id="258" r:id="rId4"/>
    <p:sldId id="265" r:id="rId5"/>
    <p:sldId id="264" r:id="rId6"/>
    <p:sldId id="259" r:id="rId7"/>
    <p:sldId id="263" r:id="rId8"/>
    <p:sldId id="260" r:id="rId9"/>
    <p:sldId id="266" r:id="rId10"/>
    <p:sldId id="267" r:id="rId11"/>
    <p:sldId id="262" r:id="rId12"/>
    <p:sldId id="261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95"/>
    <p:restoredTop sz="94650"/>
  </p:normalViewPr>
  <p:slideViewPr>
    <p:cSldViewPr snapToGrid="0" snapToObjects="1">
      <p:cViewPr varScale="1">
        <p:scale>
          <a:sx n="112" d="100"/>
          <a:sy n="112" d="100"/>
        </p:scale>
        <p:origin x="20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88D4A3-9863-45D6-AEE8-7AB51CCB7FE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518F254-62D7-463F-AB4D-D35520D31EB4}">
      <dgm:prSet/>
      <dgm:spPr/>
      <dgm:t>
        <a:bodyPr/>
        <a:lstStyle/>
        <a:p>
          <a:r>
            <a:rPr lang="en-US"/>
            <a:t>To enlighten the walking trail around the pond at Lewisboro Town Park</a:t>
          </a:r>
        </a:p>
      </dgm:t>
    </dgm:pt>
    <dgm:pt modelId="{6F91CDED-38D0-4939-B41B-AF963EB56AD3}" type="parTrans" cxnId="{1622C0F4-0B3B-4C33-8B90-E186D9CE1577}">
      <dgm:prSet/>
      <dgm:spPr/>
      <dgm:t>
        <a:bodyPr/>
        <a:lstStyle/>
        <a:p>
          <a:endParaRPr lang="en-US"/>
        </a:p>
      </dgm:t>
    </dgm:pt>
    <dgm:pt modelId="{E6E83506-2A72-4DA3-A322-BFD62B5568CD}" type="sibTrans" cxnId="{1622C0F4-0B3B-4C33-8B90-E186D9CE1577}">
      <dgm:prSet/>
      <dgm:spPr/>
      <dgm:t>
        <a:bodyPr/>
        <a:lstStyle/>
        <a:p>
          <a:endParaRPr lang="en-US"/>
        </a:p>
      </dgm:t>
    </dgm:pt>
    <dgm:pt modelId="{148B0F19-1931-4B00-BAF4-37A683E608AA}">
      <dgm:prSet/>
      <dgm:spPr/>
      <dgm:t>
        <a:bodyPr/>
        <a:lstStyle/>
        <a:p>
          <a:r>
            <a:rPr lang="en-US" dirty="0"/>
            <a:t>This project will go hand in hand with the ADA </a:t>
          </a:r>
          <a:r>
            <a:rPr lang="en-US"/>
            <a:t>Accessible Nature Trail </a:t>
          </a:r>
          <a:r>
            <a:rPr lang="en-US" dirty="0"/>
            <a:t>to be installed in the spring</a:t>
          </a:r>
        </a:p>
      </dgm:t>
    </dgm:pt>
    <dgm:pt modelId="{FCCF2C6F-B354-4EDE-B994-0EEFDB9C2FB7}" type="parTrans" cxnId="{8CD56035-FBB0-48BC-BB5E-1EC6AEA60ED6}">
      <dgm:prSet/>
      <dgm:spPr/>
      <dgm:t>
        <a:bodyPr/>
        <a:lstStyle/>
        <a:p>
          <a:endParaRPr lang="en-US"/>
        </a:p>
      </dgm:t>
    </dgm:pt>
    <dgm:pt modelId="{A109180E-CF03-41A5-B609-8BEFCD8472BC}" type="sibTrans" cxnId="{8CD56035-FBB0-48BC-BB5E-1EC6AEA60ED6}">
      <dgm:prSet/>
      <dgm:spPr/>
      <dgm:t>
        <a:bodyPr/>
        <a:lstStyle/>
        <a:p>
          <a:endParaRPr lang="en-US"/>
        </a:p>
      </dgm:t>
    </dgm:pt>
    <dgm:pt modelId="{D90F6448-43DB-45A8-8185-2054F06D586F}">
      <dgm:prSet/>
      <dgm:spPr/>
      <dgm:t>
        <a:bodyPr/>
        <a:lstStyle/>
        <a:p>
          <a:r>
            <a:rPr lang="en-US"/>
            <a:t>I have planned 3 elements to make up this project</a:t>
          </a:r>
        </a:p>
      </dgm:t>
    </dgm:pt>
    <dgm:pt modelId="{9B6C66E6-A5BA-4E73-B441-786ADABA88BC}" type="parTrans" cxnId="{623B7283-C8B5-4DCB-8AA0-1E3A1C502AD1}">
      <dgm:prSet/>
      <dgm:spPr/>
      <dgm:t>
        <a:bodyPr/>
        <a:lstStyle/>
        <a:p>
          <a:endParaRPr lang="en-US"/>
        </a:p>
      </dgm:t>
    </dgm:pt>
    <dgm:pt modelId="{DF0687AD-3C39-400D-B4B3-7873EF8B12DC}" type="sibTrans" cxnId="{623B7283-C8B5-4DCB-8AA0-1E3A1C502AD1}">
      <dgm:prSet/>
      <dgm:spPr/>
      <dgm:t>
        <a:bodyPr/>
        <a:lstStyle/>
        <a:p>
          <a:endParaRPr lang="en-US"/>
        </a:p>
      </dgm:t>
    </dgm:pt>
    <dgm:pt modelId="{FCA3BC00-9A27-4F47-8E9F-288C4C4B3908}">
      <dgm:prSet/>
      <dgm:spPr/>
      <dgm:t>
        <a:bodyPr/>
        <a:lstStyle/>
        <a:p>
          <a:endParaRPr lang="en-US" dirty="0"/>
        </a:p>
      </dgm:t>
    </dgm:pt>
    <dgm:pt modelId="{CA4EA9DA-900A-4C3B-BAB6-CAECE5CD3D1A}" type="parTrans" cxnId="{1F331642-2C21-4604-8F54-3B26E2E3CC42}">
      <dgm:prSet/>
      <dgm:spPr/>
      <dgm:t>
        <a:bodyPr/>
        <a:lstStyle/>
        <a:p>
          <a:endParaRPr lang="en-US"/>
        </a:p>
      </dgm:t>
    </dgm:pt>
    <dgm:pt modelId="{283F6B97-F7E3-4C6E-BB3C-DF4540BB0113}" type="sibTrans" cxnId="{1F331642-2C21-4604-8F54-3B26E2E3CC42}">
      <dgm:prSet/>
      <dgm:spPr/>
      <dgm:t>
        <a:bodyPr/>
        <a:lstStyle/>
        <a:p>
          <a:endParaRPr lang="en-US"/>
        </a:p>
      </dgm:t>
    </dgm:pt>
    <dgm:pt modelId="{F623EFCE-25B7-774E-836D-1C61988AB05F}" type="pres">
      <dgm:prSet presAssocID="{0388D4A3-9863-45D6-AEE8-7AB51CCB7FE4}" presName="vert0" presStyleCnt="0">
        <dgm:presLayoutVars>
          <dgm:dir/>
          <dgm:animOne val="branch"/>
          <dgm:animLvl val="lvl"/>
        </dgm:presLayoutVars>
      </dgm:prSet>
      <dgm:spPr/>
    </dgm:pt>
    <dgm:pt modelId="{6F3F4D81-9710-1141-BC61-EBC658215D09}" type="pres">
      <dgm:prSet presAssocID="{B518F254-62D7-463F-AB4D-D35520D31EB4}" presName="thickLine" presStyleLbl="alignNode1" presStyleIdx="0" presStyleCnt="4"/>
      <dgm:spPr/>
    </dgm:pt>
    <dgm:pt modelId="{CAC46DAB-61E9-8748-89EE-5D28616D81D4}" type="pres">
      <dgm:prSet presAssocID="{B518F254-62D7-463F-AB4D-D35520D31EB4}" presName="horz1" presStyleCnt="0"/>
      <dgm:spPr/>
    </dgm:pt>
    <dgm:pt modelId="{24FE0348-1248-C142-B779-E696A0F66A6F}" type="pres">
      <dgm:prSet presAssocID="{B518F254-62D7-463F-AB4D-D35520D31EB4}" presName="tx1" presStyleLbl="revTx" presStyleIdx="0" presStyleCnt="4"/>
      <dgm:spPr/>
    </dgm:pt>
    <dgm:pt modelId="{699A8870-3081-8441-8A91-EE26F9BED34D}" type="pres">
      <dgm:prSet presAssocID="{B518F254-62D7-463F-AB4D-D35520D31EB4}" presName="vert1" presStyleCnt="0"/>
      <dgm:spPr/>
    </dgm:pt>
    <dgm:pt modelId="{C3F3B61D-321E-0A46-ACCA-FF91FBF79411}" type="pres">
      <dgm:prSet presAssocID="{148B0F19-1931-4B00-BAF4-37A683E608AA}" presName="thickLine" presStyleLbl="alignNode1" presStyleIdx="1" presStyleCnt="4"/>
      <dgm:spPr/>
    </dgm:pt>
    <dgm:pt modelId="{1D79F785-D3C5-044D-9DA6-234666B08BD6}" type="pres">
      <dgm:prSet presAssocID="{148B0F19-1931-4B00-BAF4-37A683E608AA}" presName="horz1" presStyleCnt="0"/>
      <dgm:spPr/>
    </dgm:pt>
    <dgm:pt modelId="{09B5C694-EF5E-2E43-976F-43579D97812B}" type="pres">
      <dgm:prSet presAssocID="{148B0F19-1931-4B00-BAF4-37A683E608AA}" presName="tx1" presStyleLbl="revTx" presStyleIdx="1" presStyleCnt="4"/>
      <dgm:spPr/>
    </dgm:pt>
    <dgm:pt modelId="{47D8D5BD-6FF5-DF43-8EDD-466A8F5DC3E2}" type="pres">
      <dgm:prSet presAssocID="{148B0F19-1931-4B00-BAF4-37A683E608AA}" presName="vert1" presStyleCnt="0"/>
      <dgm:spPr/>
    </dgm:pt>
    <dgm:pt modelId="{1C47594D-84C6-3E4B-909E-B37100AB552E}" type="pres">
      <dgm:prSet presAssocID="{D90F6448-43DB-45A8-8185-2054F06D586F}" presName="thickLine" presStyleLbl="alignNode1" presStyleIdx="2" presStyleCnt="4"/>
      <dgm:spPr/>
    </dgm:pt>
    <dgm:pt modelId="{1308E231-2C5B-434B-A1A6-5C843814C72A}" type="pres">
      <dgm:prSet presAssocID="{D90F6448-43DB-45A8-8185-2054F06D586F}" presName="horz1" presStyleCnt="0"/>
      <dgm:spPr/>
    </dgm:pt>
    <dgm:pt modelId="{BBA1CEF7-9468-3844-9EF1-C826F02F35B8}" type="pres">
      <dgm:prSet presAssocID="{D90F6448-43DB-45A8-8185-2054F06D586F}" presName="tx1" presStyleLbl="revTx" presStyleIdx="2" presStyleCnt="4"/>
      <dgm:spPr/>
    </dgm:pt>
    <dgm:pt modelId="{F32E6780-5231-E54E-83B7-F0ADB5A1BAA9}" type="pres">
      <dgm:prSet presAssocID="{D90F6448-43DB-45A8-8185-2054F06D586F}" presName="vert1" presStyleCnt="0"/>
      <dgm:spPr/>
    </dgm:pt>
    <dgm:pt modelId="{1877FE49-ECA9-1B43-BD25-49AEAFC752BC}" type="pres">
      <dgm:prSet presAssocID="{FCA3BC00-9A27-4F47-8E9F-288C4C4B3908}" presName="thickLine" presStyleLbl="alignNode1" presStyleIdx="3" presStyleCnt="4"/>
      <dgm:spPr/>
    </dgm:pt>
    <dgm:pt modelId="{5062B327-DE05-4842-BB12-81D4651D884B}" type="pres">
      <dgm:prSet presAssocID="{FCA3BC00-9A27-4F47-8E9F-288C4C4B3908}" presName="horz1" presStyleCnt="0"/>
      <dgm:spPr/>
    </dgm:pt>
    <dgm:pt modelId="{F0BEC904-FEF2-C648-8CD3-7853C72B4852}" type="pres">
      <dgm:prSet presAssocID="{FCA3BC00-9A27-4F47-8E9F-288C4C4B3908}" presName="tx1" presStyleLbl="revTx" presStyleIdx="3" presStyleCnt="4"/>
      <dgm:spPr/>
    </dgm:pt>
    <dgm:pt modelId="{4C7DA28D-864E-9A46-90A5-2F6CE865EE8E}" type="pres">
      <dgm:prSet presAssocID="{FCA3BC00-9A27-4F47-8E9F-288C4C4B3908}" presName="vert1" presStyleCnt="0"/>
      <dgm:spPr/>
    </dgm:pt>
  </dgm:ptLst>
  <dgm:cxnLst>
    <dgm:cxn modelId="{8CD56035-FBB0-48BC-BB5E-1EC6AEA60ED6}" srcId="{0388D4A3-9863-45D6-AEE8-7AB51CCB7FE4}" destId="{148B0F19-1931-4B00-BAF4-37A683E608AA}" srcOrd="1" destOrd="0" parTransId="{FCCF2C6F-B354-4EDE-B994-0EEFDB9C2FB7}" sibTransId="{A109180E-CF03-41A5-B609-8BEFCD8472BC}"/>
    <dgm:cxn modelId="{1F331642-2C21-4604-8F54-3B26E2E3CC42}" srcId="{0388D4A3-9863-45D6-AEE8-7AB51CCB7FE4}" destId="{FCA3BC00-9A27-4F47-8E9F-288C4C4B3908}" srcOrd="3" destOrd="0" parTransId="{CA4EA9DA-900A-4C3B-BAB6-CAECE5CD3D1A}" sibTransId="{283F6B97-F7E3-4C6E-BB3C-DF4540BB0113}"/>
    <dgm:cxn modelId="{6C587C47-172E-954E-ABB6-420DFC8C5723}" type="presOf" srcId="{0388D4A3-9863-45D6-AEE8-7AB51CCB7FE4}" destId="{F623EFCE-25B7-774E-836D-1C61988AB05F}" srcOrd="0" destOrd="0" presId="urn:microsoft.com/office/officeart/2008/layout/LinedList"/>
    <dgm:cxn modelId="{843C3852-9A1B-BE48-9FB9-F79F7C20BE17}" type="presOf" srcId="{B518F254-62D7-463F-AB4D-D35520D31EB4}" destId="{24FE0348-1248-C142-B779-E696A0F66A6F}" srcOrd="0" destOrd="0" presId="urn:microsoft.com/office/officeart/2008/layout/LinedList"/>
    <dgm:cxn modelId="{17F7EB55-848F-9A48-A96A-83EC346637BA}" type="presOf" srcId="{D90F6448-43DB-45A8-8185-2054F06D586F}" destId="{BBA1CEF7-9468-3844-9EF1-C826F02F35B8}" srcOrd="0" destOrd="0" presId="urn:microsoft.com/office/officeart/2008/layout/LinedList"/>
    <dgm:cxn modelId="{A3126160-CD30-4049-8D61-771DB3199A98}" type="presOf" srcId="{FCA3BC00-9A27-4F47-8E9F-288C4C4B3908}" destId="{F0BEC904-FEF2-C648-8CD3-7853C72B4852}" srcOrd="0" destOrd="0" presId="urn:microsoft.com/office/officeart/2008/layout/LinedList"/>
    <dgm:cxn modelId="{623B7283-C8B5-4DCB-8AA0-1E3A1C502AD1}" srcId="{0388D4A3-9863-45D6-AEE8-7AB51CCB7FE4}" destId="{D90F6448-43DB-45A8-8185-2054F06D586F}" srcOrd="2" destOrd="0" parTransId="{9B6C66E6-A5BA-4E73-B441-786ADABA88BC}" sibTransId="{DF0687AD-3C39-400D-B4B3-7873EF8B12DC}"/>
    <dgm:cxn modelId="{8DBEB1C7-BCE3-6848-B237-2FA47229D564}" type="presOf" srcId="{148B0F19-1931-4B00-BAF4-37A683E608AA}" destId="{09B5C694-EF5E-2E43-976F-43579D97812B}" srcOrd="0" destOrd="0" presId="urn:microsoft.com/office/officeart/2008/layout/LinedList"/>
    <dgm:cxn modelId="{1622C0F4-0B3B-4C33-8B90-E186D9CE1577}" srcId="{0388D4A3-9863-45D6-AEE8-7AB51CCB7FE4}" destId="{B518F254-62D7-463F-AB4D-D35520D31EB4}" srcOrd="0" destOrd="0" parTransId="{6F91CDED-38D0-4939-B41B-AF963EB56AD3}" sibTransId="{E6E83506-2A72-4DA3-A322-BFD62B5568CD}"/>
    <dgm:cxn modelId="{4D87722F-4576-DD42-9A09-562A99EDD89C}" type="presParOf" srcId="{F623EFCE-25B7-774E-836D-1C61988AB05F}" destId="{6F3F4D81-9710-1141-BC61-EBC658215D09}" srcOrd="0" destOrd="0" presId="urn:microsoft.com/office/officeart/2008/layout/LinedList"/>
    <dgm:cxn modelId="{A4742D64-FE62-714C-863A-24FCB915FBBE}" type="presParOf" srcId="{F623EFCE-25B7-774E-836D-1C61988AB05F}" destId="{CAC46DAB-61E9-8748-89EE-5D28616D81D4}" srcOrd="1" destOrd="0" presId="urn:microsoft.com/office/officeart/2008/layout/LinedList"/>
    <dgm:cxn modelId="{BCDB9FAC-554B-D048-B77A-CC2DFDCDB849}" type="presParOf" srcId="{CAC46DAB-61E9-8748-89EE-5D28616D81D4}" destId="{24FE0348-1248-C142-B779-E696A0F66A6F}" srcOrd="0" destOrd="0" presId="urn:microsoft.com/office/officeart/2008/layout/LinedList"/>
    <dgm:cxn modelId="{35648499-DF47-5C46-85F9-6FB29A3D9440}" type="presParOf" srcId="{CAC46DAB-61E9-8748-89EE-5D28616D81D4}" destId="{699A8870-3081-8441-8A91-EE26F9BED34D}" srcOrd="1" destOrd="0" presId="urn:microsoft.com/office/officeart/2008/layout/LinedList"/>
    <dgm:cxn modelId="{B7577A58-3845-A045-AA1E-DBA7E1C65CA8}" type="presParOf" srcId="{F623EFCE-25B7-774E-836D-1C61988AB05F}" destId="{C3F3B61D-321E-0A46-ACCA-FF91FBF79411}" srcOrd="2" destOrd="0" presId="urn:microsoft.com/office/officeart/2008/layout/LinedList"/>
    <dgm:cxn modelId="{440B8048-4A1B-544A-B19C-3853C7A30150}" type="presParOf" srcId="{F623EFCE-25B7-774E-836D-1C61988AB05F}" destId="{1D79F785-D3C5-044D-9DA6-234666B08BD6}" srcOrd="3" destOrd="0" presId="urn:microsoft.com/office/officeart/2008/layout/LinedList"/>
    <dgm:cxn modelId="{C2865A84-4CFA-094F-8033-3AFDFE0C850E}" type="presParOf" srcId="{1D79F785-D3C5-044D-9DA6-234666B08BD6}" destId="{09B5C694-EF5E-2E43-976F-43579D97812B}" srcOrd="0" destOrd="0" presId="urn:microsoft.com/office/officeart/2008/layout/LinedList"/>
    <dgm:cxn modelId="{BB2A1347-E77C-734D-8BCC-F021BC2CA841}" type="presParOf" srcId="{1D79F785-D3C5-044D-9DA6-234666B08BD6}" destId="{47D8D5BD-6FF5-DF43-8EDD-466A8F5DC3E2}" srcOrd="1" destOrd="0" presId="urn:microsoft.com/office/officeart/2008/layout/LinedList"/>
    <dgm:cxn modelId="{82969932-4650-2E43-A36A-CAC237BEFEB8}" type="presParOf" srcId="{F623EFCE-25B7-774E-836D-1C61988AB05F}" destId="{1C47594D-84C6-3E4B-909E-B37100AB552E}" srcOrd="4" destOrd="0" presId="urn:microsoft.com/office/officeart/2008/layout/LinedList"/>
    <dgm:cxn modelId="{B5CCBD7B-CA07-1344-9253-F7298ECD7C9F}" type="presParOf" srcId="{F623EFCE-25B7-774E-836D-1C61988AB05F}" destId="{1308E231-2C5B-434B-A1A6-5C843814C72A}" srcOrd="5" destOrd="0" presId="urn:microsoft.com/office/officeart/2008/layout/LinedList"/>
    <dgm:cxn modelId="{749C0ADE-FA4F-7141-8B47-BC6454859745}" type="presParOf" srcId="{1308E231-2C5B-434B-A1A6-5C843814C72A}" destId="{BBA1CEF7-9468-3844-9EF1-C826F02F35B8}" srcOrd="0" destOrd="0" presId="urn:microsoft.com/office/officeart/2008/layout/LinedList"/>
    <dgm:cxn modelId="{FBA5F9CB-B577-8F4A-ADDC-E244AC859B31}" type="presParOf" srcId="{1308E231-2C5B-434B-A1A6-5C843814C72A}" destId="{F32E6780-5231-E54E-83B7-F0ADB5A1BAA9}" srcOrd="1" destOrd="0" presId="urn:microsoft.com/office/officeart/2008/layout/LinedList"/>
    <dgm:cxn modelId="{6C162294-6319-014F-8B17-67AE289DEF45}" type="presParOf" srcId="{F623EFCE-25B7-774E-836D-1C61988AB05F}" destId="{1877FE49-ECA9-1B43-BD25-49AEAFC752BC}" srcOrd="6" destOrd="0" presId="urn:microsoft.com/office/officeart/2008/layout/LinedList"/>
    <dgm:cxn modelId="{B59CAB71-2986-7648-8412-265527C2E350}" type="presParOf" srcId="{F623EFCE-25B7-774E-836D-1C61988AB05F}" destId="{5062B327-DE05-4842-BB12-81D4651D884B}" srcOrd="7" destOrd="0" presId="urn:microsoft.com/office/officeart/2008/layout/LinedList"/>
    <dgm:cxn modelId="{61EF7F81-1A88-6D40-A881-49E53791AF7F}" type="presParOf" srcId="{5062B327-DE05-4842-BB12-81D4651D884B}" destId="{F0BEC904-FEF2-C648-8CD3-7853C72B4852}" srcOrd="0" destOrd="0" presId="urn:microsoft.com/office/officeart/2008/layout/LinedList"/>
    <dgm:cxn modelId="{63C178A4-DF99-5E43-A25C-58B196643E21}" type="presParOf" srcId="{5062B327-DE05-4842-BB12-81D4651D884B}" destId="{4C7DA28D-864E-9A46-90A5-2F6CE865EE8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EE4CC3-7C60-4285-A484-B7E2A4F6F2A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4883365-F74B-48FC-8ABB-8A1FEEC434F0}">
      <dgm:prSet/>
      <dgm:spPr/>
      <dgm:t>
        <a:bodyPr/>
        <a:lstStyle/>
        <a:p>
          <a:r>
            <a:rPr lang="en-US"/>
            <a:t>Enhance the visitor’s experience at Lewisboro Town Park</a:t>
          </a:r>
        </a:p>
      </dgm:t>
    </dgm:pt>
    <dgm:pt modelId="{5D3F4C55-A55F-4EC3-98C3-74B754B85C3D}" type="parTrans" cxnId="{0743112F-22B4-4EE0-86D6-AE4A46DF54C5}">
      <dgm:prSet/>
      <dgm:spPr/>
      <dgm:t>
        <a:bodyPr/>
        <a:lstStyle/>
        <a:p>
          <a:endParaRPr lang="en-US"/>
        </a:p>
      </dgm:t>
    </dgm:pt>
    <dgm:pt modelId="{D0EF0551-DD52-4A67-AFDD-107D3E812367}" type="sibTrans" cxnId="{0743112F-22B4-4EE0-86D6-AE4A46DF54C5}">
      <dgm:prSet/>
      <dgm:spPr/>
      <dgm:t>
        <a:bodyPr/>
        <a:lstStyle/>
        <a:p>
          <a:endParaRPr lang="en-US"/>
        </a:p>
      </dgm:t>
    </dgm:pt>
    <dgm:pt modelId="{220E045F-7A3B-4130-A8E9-0E6FB07F7194}">
      <dgm:prSet/>
      <dgm:spPr/>
      <dgm:t>
        <a:bodyPr/>
        <a:lstStyle/>
        <a:p>
          <a:r>
            <a:rPr lang="en-US" dirty="0"/>
            <a:t>Provide more activities for kids and adults by encouraging them to interact with the outdoors</a:t>
          </a:r>
        </a:p>
      </dgm:t>
    </dgm:pt>
    <dgm:pt modelId="{2CFC29EB-4F21-4187-B5A6-2A30E1BA2762}" type="parTrans" cxnId="{FA60697B-0A4B-47C8-BA2E-FA939D43CF15}">
      <dgm:prSet/>
      <dgm:spPr/>
      <dgm:t>
        <a:bodyPr/>
        <a:lstStyle/>
        <a:p>
          <a:endParaRPr lang="en-US"/>
        </a:p>
      </dgm:t>
    </dgm:pt>
    <dgm:pt modelId="{713B9293-FF1A-4332-B75A-0BFBFCF5503C}" type="sibTrans" cxnId="{FA60697B-0A4B-47C8-BA2E-FA939D43CF15}">
      <dgm:prSet/>
      <dgm:spPr/>
      <dgm:t>
        <a:bodyPr/>
        <a:lstStyle/>
        <a:p>
          <a:endParaRPr lang="en-US"/>
        </a:p>
      </dgm:t>
    </dgm:pt>
    <dgm:pt modelId="{848BE89D-13ED-4434-8AA4-BA7419F204B4}">
      <dgm:prSet/>
      <dgm:spPr/>
      <dgm:t>
        <a:bodyPr/>
        <a:lstStyle/>
        <a:p>
          <a:r>
            <a:rPr lang="en-US"/>
            <a:t>Will enhance the town camp program and open the door for possible nature programs in the town park</a:t>
          </a:r>
        </a:p>
      </dgm:t>
    </dgm:pt>
    <dgm:pt modelId="{C436F399-D4F7-40DB-A684-3EA029B97226}" type="parTrans" cxnId="{5B88C05B-4977-4213-A7D5-2CD68EBE352C}">
      <dgm:prSet/>
      <dgm:spPr/>
      <dgm:t>
        <a:bodyPr/>
        <a:lstStyle/>
        <a:p>
          <a:endParaRPr lang="en-US"/>
        </a:p>
      </dgm:t>
    </dgm:pt>
    <dgm:pt modelId="{E641B74F-E80C-4BA3-A354-93DC86824C3B}" type="sibTrans" cxnId="{5B88C05B-4977-4213-A7D5-2CD68EBE352C}">
      <dgm:prSet/>
      <dgm:spPr/>
      <dgm:t>
        <a:bodyPr/>
        <a:lstStyle/>
        <a:p>
          <a:endParaRPr lang="en-US"/>
        </a:p>
      </dgm:t>
    </dgm:pt>
    <dgm:pt modelId="{03270EF0-2DD2-8F40-908C-52EE220BD2C7}" type="pres">
      <dgm:prSet presAssocID="{9EEE4CC3-7C60-4285-A484-B7E2A4F6F2A5}" presName="vert0" presStyleCnt="0">
        <dgm:presLayoutVars>
          <dgm:dir/>
          <dgm:animOne val="branch"/>
          <dgm:animLvl val="lvl"/>
        </dgm:presLayoutVars>
      </dgm:prSet>
      <dgm:spPr/>
    </dgm:pt>
    <dgm:pt modelId="{BB6370F6-6E0D-824A-AF73-C649D5D7CC33}" type="pres">
      <dgm:prSet presAssocID="{B4883365-F74B-48FC-8ABB-8A1FEEC434F0}" presName="thickLine" presStyleLbl="alignNode1" presStyleIdx="0" presStyleCnt="3"/>
      <dgm:spPr/>
    </dgm:pt>
    <dgm:pt modelId="{297B01EA-C625-1B4D-9E5B-533F559DF80A}" type="pres">
      <dgm:prSet presAssocID="{B4883365-F74B-48FC-8ABB-8A1FEEC434F0}" presName="horz1" presStyleCnt="0"/>
      <dgm:spPr/>
    </dgm:pt>
    <dgm:pt modelId="{40254007-758D-2146-92C0-6C8D85D53599}" type="pres">
      <dgm:prSet presAssocID="{B4883365-F74B-48FC-8ABB-8A1FEEC434F0}" presName="tx1" presStyleLbl="revTx" presStyleIdx="0" presStyleCnt="3"/>
      <dgm:spPr/>
    </dgm:pt>
    <dgm:pt modelId="{1228349E-77C1-974E-98F5-900DBE4F074E}" type="pres">
      <dgm:prSet presAssocID="{B4883365-F74B-48FC-8ABB-8A1FEEC434F0}" presName="vert1" presStyleCnt="0"/>
      <dgm:spPr/>
    </dgm:pt>
    <dgm:pt modelId="{35206338-4D49-184F-9515-CCE7534D715C}" type="pres">
      <dgm:prSet presAssocID="{220E045F-7A3B-4130-A8E9-0E6FB07F7194}" presName="thickLine" presStyleLbl="alignNode1" presStyleIdx="1" presStyleCnt="3"/>
      <dgm:spPr/>
    </dgm:pt>
    <dgm:pt modelId="{FFA57B84-8696-BA46-897E-98CFC74A62E0}" type="pres">
      <dgm:prSet presAssocID="{220E045F-7A3B-4130-A8E9-0E6FB07F7194}" presName="horz1" presStyleCnt="0"/>
      <dgm:spPr/>
    </dgm:pt>
    <dgm:pt modelId="{06D770AC-0A76-664A-A7EF-8D43827ABAAC}" type="pres">
      <dgm:prSet presAssocID="{220E045F-7A3B-4130-A8E9-0E6FB07F7194}" presName="tx1" presStyleLbl="revTx" presStyleIdx="1" presStyleCnt="3"/>
      <dgm:spPr/>
    </dgm:pt>
    <dgm:pt modelId="{E471F92F-7DAD-114C-91A4-14E71F36E00F}" type="pres">
      <dgm:prSet presAssocID="{220E045F-7A3B-4130-A8E9-0E6FB07F7194}" presName="vert1" presStyleCnt="0"/>
      <dgm:spPr/>
    </dgm:pt>
    <dgm:pt modelId="{A5403432-2B33-6F4A-AFBF-1BDF50CB6EA0}" type="pres">
      <dgm:prSet presAssocID="{848BE89D-13ED-4434-8AA4-BA7419F204B4}" presName="thickLine" presStyleLbl="alignNode1" presStyleIdx="2" presStyleCnt="3"/>
      <dgm:spPr/>
    </dgm:pt>
    <dgm:pt modelId="{0CCEB533-75C9-8E45-B5A9-3B67E4BA6454}" type="pres">
      <dgm:prSet presAssocID="{848BE89D-13ED-4434-8AA4-BA7419F204B4}" presName="horz1" presStyleCnt="0"/>
      <dgm:spPr/>
    </dgm:pt>
    <dgm:pt modelId="{230102DE-201C-994A-95E7-E1D067C5758E}" type="pres">
      <dgm:prSet presAssocID="{848BE89D-13ED-4434-8AA4-BA7419F204B4}" presName="tx1" presStyleLbl="revTx" presStyleIdx="2" presStyleCnt="3"/>
      <dgm:spPr/>
    </dgm:pt>
    <dgm:pt modelId="{9A87438A-916D-EA42-B035-E8FACC25FA59}" type="pres">
      <dgm:prSet presAssocID="{848BE89D-13ED-4434-8AA4-BA7419F204B4}" presName="vert1" presStyleCnt="0"/>
      <dgm:spPr/>
    </dgm:pt>
  </dgm:ptLst>
  <dgm:cxnLst>
    <dgm:cxn modelId="{B6628A07-ED7A-B645-9A2F-D0DAEC565891}" type="presOf" srcId="{848BE89D-13ED-4434-8AA4-BA7419F204B4}" destId="{230102DE-201C-994A-95E7-E1D067C5758E}" srcOrd="0" destOrd="0" presId="urn:microsoft.com/office/officeart/2008/layout/LinedList"/>
    <dgm:cxn modelId="{0743112F-22B4-4EE0-86D6-AE4A46DF54C5}" srcId="{9EEE4CC3-7C60-4285-A484-B7E2A4F6F2A5}" destId="{B4883365-F74B-48FC-8ABB-8A1FEEC434F0}" srcOrd="0" destOrd="0" parTransId="{5D3F4C55-A55F-4EC3-98C3-74B754B85C3D}" sibTransId="{D0EF0551-DD52-4A67-AFDD-107D3E812367}"/>
    <dgm:cxn modelId="{5B88C05B-4977-4213-A7D5-2CD68EBE352C}" srcId="{9EEE4CC3-7C60-4285-A484-B7E2A4F6F2A5}" destId="{848BE89D-13ED-4434-8AA4-BA7419F204B4}" srcOrd="2" destOrd="0" parTransId="{C436F399-D4F7-40DB-A684-3EA029B97226}" sibTransId="{E641B74F-E80C-4BA3-A354-93DC86824C3B}"/>
    <dgm:cxn modelId="{FA60697B-0A4B-47C8-BA2E-FA939D43CF15}" srcId="{9EEE4CC3-7C60-4285-A484-B7E2A4F6F2A5}" destId="{220E045F-7A3B-4130-A8E9-0E6FB07F7194}" srcOrd="1" destOrd="0" parTransId="{2CFC29EB-4F21-4187-B5A6-2A30E1BA2762}" sibTransId="{713B9293-FF1A-4332-B75A-0BFBFCF5503C}"/>
    <dgm:cxn modelId="{BE044684-AE4E-F649-8635-FCE85B7981BD}" type="presOf" srcId="{B4883365-F74B-48FC-8ABB-8A1FEEC434F0}" destId="{40254007-758D-2146-92C0-6C8D85D53599}" srcOrd="0" destOrd="0" presId="urn:microsoft.com/office/officeart/2008/layout/LinedList"/>
    <dgm:cxn modelId="{E15DA093-DD41-594E-94A8-A6074061121B}" type="presOf" srcId="{220E045F-7A3B-4130-A8E9-0E6FB07F7194}" destId="{06D770AC-0A76-664A-A7EF-8D43827ABAAC}" srcOrd="0" destOrd="0" presId="urn:microsoft.com/office/officeart/2008/layout/LinedList"/>
    <dgm:cxn modelId="{9058029B-B217-E844-B623-5BC2C8EDA05E}" type="presOf" srcId="{9EEE4CC3-7C60-4285-A484-B7E2A4F6F2A5}" destId="{03270EF0-2DD2-8F40-908C-52EE220BD2C7}" srcOrd="0" destOrd="0" presId="urn:microsoft.com/office/officeart/2008/layout/LinedList"/>
    <dgm:cxn modelId="{B99E5AD5-A982-7C48-A603-4B45716153AC}" type="presParOf" srcId="{03270EF0-2DD2-8F40-908C-52EE220BD2C7}" destId="{BB6370F6-6E0D-824A-AF73-C649D5D7CC33}" srcOrd="0" destOrd="0" presId="urn:microsoft.com/office/officeart/2008/layout/LinedList"/>
    <dgm:cxn modelId="{2093FBED-04FF-A548-917A-5166D5DEE287}" type="presParOf" srcId="{03270EF0-2DD2-8F40-908C-52EE220BD2C7}" destId="{297B01EA-C625-1B4D-9E5B-533F559DF80A}" srcOrd="1" destOrd="0" presId="urn:microsoft.com/office/officeart/2008/layout/LinedList"/>
    <dgm:cxn modelId="{4355C678-42D8-3848-8C25-3EB36069B456}" type="presParOf" srcId="{297B01EA-C625-1B4D-9E5B-533F559DF80A}" destId="{40254007-758D-2146-92C0-6C8D85D53599}" srcOrd="0" destOrd="0" presId="urn:microsoft.com/office/officeart/2008/layout/LinedList"/>
    <dgm:cxn modelId="{2B300735-9BD3-6743-965F-F5982C9A271D}" type="presParOf" srcId="{297B01EA-C625-1B4D-9E5B-533F559DF80A}" destId="{1228349E-77C1-974E-98F5-900DBE4F074E}" srcOrd="1" destOrd="0" presId="urn:microsoft.com/office/officeart/2008/layout/LinedList"/>
    <dgm:cxn modelId="{A692954A-33FC-8648-BF13-83C406E293F7}" type="presParOf" srcId="{03270EF0-2DD2-8F40-908C-52EE220BD2C7}" destId="{35206338-4D49-184F-9515-CCE7534D715C}" srcOrd="2" destOrd="0" presId="urn:microsoft.com/office/officeart/2008/layout/LinedList"/>
    <dgm:cxn modelId="{EEBA3C16-A371-4842-AD0B-094EE92F03BD}" type="presParOf" srcId="{03270EF0-2DD2-8F40-908C-52EE220BD2C7}" destId="{FFA57B84-8696-BA46-897E-98CFC74A62E0}" srcOrd="3" destOrd="0" presId="urn:microsoft.com/office/officeart/2008/layout/LinedList"/>
    <dgm:cxn modelId="{FA76EE27-EB07-364B-BEA8-52D2F55E7A17}" type="presParOf" srcId="{FFA57B84-8696-BA46-897E-98CFC74A62E0}" destId="{06D770AC-0A76-664A-A7EF-8D43827ABAAC}" srcOrd="0" destOrd="0" presId="urn:microsoft.com/office/officeart/2008/layout/LinedList"/>
    <dgm:cxn modelId="{E441244C-E2B7-684E-96CC-15D424DA326C}" type="presParOf" srcId="{FFA57B84-8696-BA46-897E-98CFC74A62E0}" destId="{E471F92F-7DAD-114C-91A4-14E71F36E00F}" srcOrd="1" destOrd="0" presId="urn:microsoft.com/office/officeart/2008/layout/LinedList"/>
    <dgm:cxn modelId="{20EE0492-2434-C346-ABE0-871A8BD444A7}" type="presParOf" srcId="{03270EF0-2DD2-8F40-908C-52EE220BD2C7}" destId="{A5403432-2B33-6F4A-AFBF-1BDF50CB6EA0}" srcOrd="4" destOrd="0" presId="urn:microsoft.com/office/officeart/2008/layout/LinedList"/>
    <dgm:cxn modelId="{2CD29195-3A5D-CC4C-9DA0-B287678B884B}" type="presParOf" srcId="{03270EF0-2DD2-8F40-908C-52EE220BD2C7}" destId="{0CCEB533-75C9-8E45-B5A9-3B67E4BA6454}" srcOrd="5" destOrd="0" presId="urn:microsoft.com/office/officeart/2008/layout/LinedList"/>
    <dgm:cxn modelId="{B0A298F9-D835-B045-8770-24FF914BAFCD}" type="presParOf" srcId="{0CCEB533-75C9-8E45-B5A9-3B67E4BA6454}" destId="{230102DE-201C-994A-95E7-E1D067C5758E}" srcOrd="0" destOrd="0" presId="urn:microsoft.com/office/officeart/2008/layout/LinedList"/>
    <dgm:cxn modelId="{E43E8B93-973D-4E4B-87D4-A12BDDDCC20C}" type="presParOf" srcId="{0CCEB533-75C9-8E45-B5A9-3B67E4BA6454}" destId="{9A87438A-916D-EA42-B035-E8FACC25FA5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F4D81-9710-1141-BC61-EBC658215D09}">
      <dsp:nvSpPr>
        <dsp:cNvPr id="0" name=""/>
        <dsp:cNvSpPr/>
      </dsp:nvSpPr>
      <dsp:spPr>
        <a:xfrm>
          <a:off x="0" y="0"/>
          <a:ext cx="637381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E0348-1248-C142-B779-E696A0F66A6F}">
      <dsp:nvSpPr>
        <dsp:cNvPr id="0" name=""/>
        <dsp:cNvSpPr/>
      </dsp:nvSpPr>
      <dsp:spPr>
        <a:xfrm>
          <a:off x="0" y="0"/>
          <a:ext cx="6373813" cy="1439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To enlighten the walking trail around the pond at Lewisboro Town Park</a:t>
          </a:r>
        </a:p>
      </dsp:txBody>
      <dsp:txXfrm>
        <a:off x="0" y="0"/>
        <a:ext cx="6373813" cy="1439862"/>
      </dsp:txXfrm>
    </dsp:sp>
    <dsp:sp modelId="{C3F3B61D-321E-0A46-ACCA-FF91FBF79411}">
      <dsp:nvSpPr>
        <dsp:cNvPr id="0" name=""/>
        <dsp:cNvSpPr/>
      </dsp:nvSpPr>
      <dsp:spPr>
        <a:xfrm>
          <a:off x="0" y="1439862"/>
          <a:ext cx="6373813" cy="0"/>
        </a:xfrm>
        <a:prstGeom prst="line">
          <a:avLst/>
        </a:prstGeom>
        <a:solidFill>
          <a:schemeClr val="accent2">
            <a:hueOff val="-6714276"/>
            <a:satOff val="-153"/>
            <a:lumOff val="2287"/>
            <a:alphaOff val="0"/>
          </a:schemeClr>
        </a:solidFill>
        <a:ln w="12700" cap="flat" cmpd="sng" algn="ctr">
          <a:solidFill>
            <a:schemeClr val="accent2">
              <a:hueOff val="-6714276"/>
              <a:satOff val="-153"/>
              <a:lumOff val="22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B5C694-EF5E-2E43-976F-43579D97812B}">
      <dsp:nvSpPr>
        <dsp:cNvPr id="0" name=""/>
        <dsp:cNvSpPr/>
      </dsp:nvSpPr>
      <dsp:spPr>
        <a:xfrm>
          <a:off x="0" y="1439862"/>
          <a:ext cx="6373813" cy="1439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This project will go hand in hand with the ADA </a:t>
          </a:r>
          <a:r>
            <a:rPr lang="en-US" sz="2800" kern="1200"/>
            <a:t>Accessible Nature Trail </a:t>
          </a:r>
          <a:r>
            <a:rPr lang="en-US" sz="2800" kern="1200" dirty="0"/>
            <a:t>to be installed in the spring</a:t>
          </a:r>
        </a:p>
      </dsp:txBody>
      <dsp:txXfrm>
        <a:off x="0" y="1439862"/>
        <a:ext cx="6373813" cy="1439862"/>
      </dsp:txXfrm>
    </dsp:sp>
    <dsp:sp modelId="{1C47594D-84C6-3E4B-909E-B37100AB552E}">
      <dsp:nvSpPr>
        <dsp:cNvPr id="0" name=""/>
        <dsp:cNvSpPr/>
      </dsp:nvSpPr>
      <dsp:spPr>
        <a:xfrm>
          <a:off x="0" y="2879725"/>
          <a:ext cx="6373813" cy="0"/>
        </a:xfrm>
        <a:prstGeom prst="line">
          <a:avLst/>
        </a:prstGeom>
        <a:solidFill>
          <a:schemeClr val="accent2">
            <a:hueOff val="-13428551"/>
            <a:satOff val="-305"/>
            <a:lumOff val="4575"/>
            <a:alphaOff val="0"/>
          </a:schemeClr>
        </a:solidFill>
        <a:ln w="12700" cap="flat" cmpd="sng" algn="ctr">
          <a:solidFill>
            <a:schemeClr val="accent2">
              <a:hueOff val="-13428551"/>
              <a:satOff val="-305"/>
              <a:lumOff val="45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1CEF7-9468-3844-9EF1-C826F02F35B8}">
      <dsp:nvSpPr>
        <dsp:cNvPr id="0" name=""/>
        <dsp:cNvSpPr/>
      </dsp:nvSpPr>
      <dsp:spPr>
        <a:xfrm>
          <a:off x="0" y="2879724"/>
          <a:ext cx="6373813" cy="1439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 have planned 3 elements to make up this project</a:t>
          </a:r>
        </a:p>
      </dsp:txBody>
      <dsp:txXfrm>
        <a:off x="0" y="2879724"/>
        <a:ext cx="6373813" cy="1439862"/>
      </dsp:txXfrm>
    </dsp:sp>
    <dsp:sp modelId="{1877FE49-ECA9-1B43-BD25-49AEAFC752BC}">
      <dsp:nvSpPr>
        <dsp:cNvPr id="0" name=""/>
        <dsp:cNvSpPr/>
      </dsp:nvSpPr>
      <dsp:spPr>
        <a:xfrm>
          <a:off x="0" y="4319587"/>
          <a:ext cx="6373813" cy="0"/>
        </a:xfrm>
        <a:prstGeom prst="line">
          <a:avLst/>
        </a:prstGeom>
        <a:solidFill>
          <a:schemeClr val="accent2">
            <a:hueOff val="-20142827"/>
            <a:satOff val="-458"/>
            <a:lumOff val="6862"/>
            <a:alphaOff val="0"/>
          </a:schemeClr>
        </a:solidFill>
        <a:ln w="12700" cap="flat" cmpd="sng" algn="ctr">
          <a:solidFill>
            <a:schemeClr val="accent2">
              <a:hueOff val="-20142827"/>
              <a:satOff val="-458"/>
              <a:lumOff val="6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EC904-FEF2-C648-8CD3-7853C72B4852}">
      <dsp:nvSpPr>
        <dsp:cNvPr id="0" name=""/>
        <dsp:cNvSpPr/>
      </dsp:nvSpPr>
      <dsp:spPr>
        <a:xfrm>
          <a:off x="0" y="4319587"/>
          <a:ext cx="6373813" cy="1439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0" y="4319587"/>
        <a:ext cx="6373813" cy="1439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370F6-6E0D-824A-AF73-C649D5D7CC33}">
      <dsp:nvSpPr>
        <dsp:cNvPr id="0" name=""/>
        <dsp:cNvSpPr/>
      </dsp:nvSpPr>
      <dsp:spPr>
        <a:xfrm>
          <a:off x="0" y="2812"/>
          <a:ext cx="637381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54007-758D-2146-92C0-6C8D85D53599}">
      <dsp:nvSpPr>
        <dsp:cNvPr id="0" name=""/>
        <dsp:cNvSpPr/>
      </dsp:nvSpPr>
      <dsp:spPr>
        <a:xfrm>
          <a:off x="0" y="2812"/>
          <a:ext cx="6373813" cy="1917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Enhance the visitor’s experience at Lewisboro Town Park</a:t>
          </a:r>
        </a:p>
      </dsp:txBody>
      <dsp:txXfrm>
        <a:off x="0" y="2812"/>
        <a:ext cx="6373813" cy="1917941"/>
      </dsp:txXfrm>
    </dsp:sp>
    <dsp:sp modelId="{35206338-4D49-184F-9515-CCE7534D715C}">
      <dsp:nvSpPr>
        <dsp:cNvPr id="0" name=""/>
        <dsp:cNvSpPr/>
      </dsp:nvSpPr>
      <dsp:spPr>
        <a:xfrm>
          <a:off x="0" y="1920754"/>
          <a:ext cx="6373813" cy="0"/>
        </a:xfrm>
        <a:prstGeom prst="line">
          <a:avLst/>
        </a:prstGeom>
        <a:solidFill>
          <a:schemeClr val="accent2">
            <a:hueOff val="-10071413"/>
            <a:satOff val="-229"/>
            <a:lumOff val="3431"/>
            <a:alphaOff val="0"/>
          </a:schemeClr>
        </a:solidFill>
        <a:ln w="12700" cap="flat" cmpd="sng" algn="ctr">
          <a:solidFill>
            <a:schemeClr val="accent2">
              <a:hueOff val="-10071413"/>
              <a:satOff val="-229"/>
              <a:lumOff val="34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770AC-0A76-664A-A7EF-8D43827ABAAC}">
      <dsp:nvSpPr>
        <dsp:cNvPr id="0" name=""/>
        <dsp:cNvSpPr/>
      </dsp:nvSpPr>
      <dsp:spPr>
        <a:xfrm>
          <a:off x="0" y="1920754"/>
          <a:ext cx="6373813" cy="1917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Provide more activities for kids and adults by encouraging them to interact with the outdoors</a:t>
          </a:r>
        </a:p>
      </dsp:txBody>
      <dsp:txXfrm>
        <a:off x="0" y="1920754"/>
        <a:ext cx="6373813" cy="1917941"/>
      </dsp:txXfrm>
    </dsp:sp>
    <dsp:sp modelId="{A5403432-2B33-6F4A-AFBF-1BDF50CB6EA0}">
      <dsp:nvSpPr>
        <dsp:cNvPr id="0" name=""/>
        <dsp:cNvSpPr/>
      </dsp:nvSpPr>
      <dsp:spPr>
        <a:xfrm>
          <a:off x="0" y="3838695"/>
          <a:ext cx="6373813" cy="0"/>
        </a:xfrm>
        <a:prstGeom prst="line">
          <a:avLst/>
        </a:prstGeom>
        <a:solidFill>
          <a:schemeClr val="accent2">
            <a:hueOff val="-20142827"/>
            <a:satOff val="-458"/>
            <a:lumOff val="6862"/>
            <a:alphaOff val="0"/>
          </a:schemeClr>
        </a:solidFill>
        <a:ln w="12700" cap="flat" cmpd="sng" algn="ctr">
          <a:solidFill>
            <a:schemeClr val="accent2">
              <a:hueOff val="-20142827"/>
              <a:satOff val="-458"/>
              <a:lumOff val="6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102DE-201C-994A-95E7-E1D067C5758E}">
      <dsp:nvSpPr>
        <dsp:cNvPr id="0" name=""/>
        <dsp:cNvSpPr/>
      </dsp:nvSpPr>
      <dsp:spPr>
        <a:xfrm>
          <a:off x="0" y="3838695"/>
          <a:ext cx="6373813" cy="1917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Will enhance the town camp program and open the door for possible nature programs in the town park</a:t>
          </a:r>
        </a:p>
      </dsp:txBody>
      <dsp:txXfrm>
        <a:off x="0" y="3838695"/>
        <a:ext cx="6373813" cy="1917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Monday, April 26,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813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Monday, April 26,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5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Monday, April 26,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1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Monday, April 26,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8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Monday, April 26,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4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Monday, April 26,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9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Monday, April 26,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5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Monday, April 26,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799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Monday, April 26,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Monday, April 26,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4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Monday, April 26,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7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Monday, April 26,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886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D7B33E-6FC6-8246-B54C-311F142D8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1051551"/>
            <a:ext cx="3565524" cy="2384898"/>
          </a:xfrm>
        </p:spPr>
        <p:txBody>
          <a:bodyPr anchor="b">
            <a:normAutofit/>
          </a:bodyPr>
          <a:lstStyle/>
          <a:p>
            <a:r>
              <a:rPr lang="en-US" sz="4800"/>
              <a:t>Eagle Project Proposal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3F4A24-607E-E34C-9DBE-84D76184D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569008"/>
            <a:ext cx="3565525" cy="173165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Kye Viall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92A8CB-0B0A-43A5-86F4-712B0C469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1850" y="444676"/>
            <a:ext cx="667802" cy="631474"/>
            <a:chOff x="10478914" y="1506691"/>
            <a:chExt cx="667802" cy="63147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C63B2AC-3D19-416D-A37F-2DDA8A365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A474391-1271-45F9-A39C-8641371AB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1E2A1A7-63B8-42FD-B27F-7B743361EE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450" y="10"/>
            <a:ext cx="7448551" cy="6857990"/>
          </a:xfrm>
          <a:custGeom>
            <a:avLst/>
            <a:gdLst/>
            <a:ahLst/>
            <a:cxnLst/>
            <a:rect l="l" t="t" r="r" b="b"/>
            <a:pathLst>
              <a:path w="7448551" h="6858000">
                <a:moveTo>
                  <a:pt x="0" y="0"/>
                </a:moveTo>
                <a:lnTo>
                  <a:pt x="7448551" y="0"/>
                </a:lnTo>
                <a:lnTo>
                  <a:pt x="744855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1AC6C06-99FE-4BA1-BC82-8406A424C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EC842D-C905-4DEA-B1C3-CA51995C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1219" y="5433223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36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B4EC3-3949-5448-8D90-A9E79DCB1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-1745038"/>
            <a:ext cx="11090274" cy="133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A picture containing tree, outdoor, grass, wood&#10;&#10;Description automatically generated">
            <a:extLst>
              <a:ext uri="{FF2B5EF4-FFF2-40B4-BE49-F238E27FC236}">
                <a16:creationId xmlns:a16="http://schemas.microsoft.com/office/drawing/2014/main" id="{147A8454-8ADE-DC47-984A-1B7F789D7C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4838" y="2097088"/>
            <a:ext cx="5327649" cy="3995737"/>
          </a:xfrm>
        </p:spPr>
      </p:pic>
      <p:pic>
        <p:nvPicPr>
          <p:cNvPr id="8" name="Content Placeholder 7" descr="A picture containing text, tree, outdoor&#10;&#10;Description automatically generated">
            <a:extLst>
              <a:ext uri="{FF2B5EF4-FFF2-40B4-BE49-F238E27FC236}">
                <a16:creationId xmlns:a16="http://schemas.microsoft.com/office/drawing/2014/main" id="{96B3B169-BFAE-454B-90ED-6E62E39BC8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59513" y="2097088"/>
            <a:ext cx="5327649" cy="3995737"/>
          </a:xfrm>
        </p:spPr>
      </p:pic>
    </p:spTree>
    <p:extLst>
      <p:ext uri="{BB962C8B-B14F-4D97-AF65-F5344CB8AC3E}">
        <p14:creationId xmlns:p14="http://schemas.microsoft.com/office/powerpoint/2010/main" val="3470749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B7752B-728D-4CA3-8923-C4F7F7702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B868A3-04E2-7B40-B0D6-09F27A2FD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3565525" cy="5543549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Benefits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9899A3-416E-4DB5-846D-023526052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9" y="0"/>
            <a:ext cx="7641102" cy="6858000"/>
          </a:xfrm>
          <a:prstGeom prst="rect">
            <a:avLst/>
          </a:prstGeom>
          <a:solidFill>
            <a:schemeClr val="bg2">
              <a:lumMod val="10000"/>
              <a:lumOff val="9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21B61F0-1F9A-4C73-96B6-E9CB20FE43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539726"/>
              </p:ext>
            </p:extLst>
          </p:nvPr>
        </p:nvGraphicFramePr>
        <p:xfrm>
          <a:off x="5267325" y="549275"/>
          <a:ext cx="6373814" cy="575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865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6FDA81-3E0B-EC45-B219-29494C12A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80363"/>
            <a:ext cx="5437188" cy="199785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Why have I chosen this as my Eagle Project?</a:t>
            </a: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959C3E7-D59B-44C4-9BBD-3BC2A41A0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151" y="3295640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54876B-FB01-4E58-9C9F-3D510011B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22329" y="4018501"/>
            <a:ext cx="1468514" cy="1521012"/>
            <a:chOff x="8926879" y="88028"/>
            <a:chExt cx="1468514" cy="1521012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6EE14B10-2C91-4CF8-ABB6-7E21AA98C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9153221" y="88028"/>
              <a:ext cx="1242172" cy="729202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A93B35E-1AB2-4CCC-91AC-122E57A18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8926879" y="221946"/>
              <a:ext cx="611884" cy="1076550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E9951197-11BD-489A-BF2C-E542541ABC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9455555" y="532490"/>
              <a:ext cx="630288" cy="1076550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40000"/>
                    <a:lumOff val="6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582D0-C114-094F-A313-D8196BB97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0575" y="1520825"/>
            <a:ext cx="4500562" cy="45720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I have lived 1 mile from the Lewisboro Town Park my entire life.  I have made countless memories to cherish there, from Town Camp to cross country.  In choosing this as my Eagle Project, I feel that this is my chance to give back to this place that has given so much to me.</a:t>
            </a:r>
          </a:p>
        </p:txBody>
      </p:sp>
    </p:spTree>
    <p:extLst>
      <p:ext uri="{BB962C8B-B14F-4D97-AF65-F5344CB8AC3E}">
        <p14:creationId xmlns:p14="http://schemas.microsoft.com/office/powerpoint/2010/main" val="3848490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40082A1-24A5-4276-83A4-39E993BD69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D840B21-A957-4CFE-AA5B-9711DF6D3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5000" y="397225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5532A-FD00-DE4C-A9FE-39EBDF7CB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7" y="549275"/>
            <a:ext cx="9217026" cy="38645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sz="9600"/>
              <a:t>Thank You for listening!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BFD4376-13D5-43C1-86D8-8133A9D88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33126" y="5677571"/>
            <a:ext cx="631474" cy="667800"/>
            <a:chOff x="2994153" y="1378666"/>
            <a:chExt cx="631474" cy="6678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76FEFF4-F643-4DA7-93C4-E222FCBA08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5000"/>
                    <a:lumOff val="5000"/>
                  </a:schemeClr>
                </a:gs>
                <a:gs pos="30000">
                  <a:schemeClr val="bg2">
                    <a:lumMod val="95000"/>
                    <a:lumOff val="5000"/>
                  </a:schemeClr>
                </a:gs>
                <a:gs pos="40000">
                  <a:schemeClr val="bg2">
                    <a:lumMod val="85000"/>
                    <a:lumOff val="1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059AD75-BB86-41B7-84D4-4B5AE0E21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6641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B7752B-728D-4CA3-8923-C4F7F7702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2F8802-F5A7-E64D-94ED-8A7C21713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3565525" cy="5543549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9899A3-416E-4DB5-846D-023526052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9" y="0"/>
            <a:ext cx="7641102" cy="6858000"/>
          </a:xfrm>
          <a:prstGeom prst="rect">
            <a:avLst/>
          </a:prstGeom>
          <a:solidFill>
            <a:schemeClr val="bg2">
              <a:lumMod val="10000"/>
              <a:lumOff val="9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43C99B7-DB39-41D8-B481-29D4752EEC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680959"/>
              </p:ext>
            </p:extLst>
          </p:nvPr>
        </p:nvGraphicFramePr>
        <p:xfrm>
          <a:off x="5267325" y="549275"/>
          <a:ext cx="6373814" cy="575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7498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6724C9-64B6-C243-87A5-B586D834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80363"/>
            <a:ext cx="6379210" cy="1333057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Log Benches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B425BBD-042F-4CF8-A9EE-42CC14D25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60575" y="5492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ground, outdoor, park, bench&#10;&#10;Description automatically generated">
            <a:extLst>
              <a:ext uri="{FF2B5EF4-FFF2-40B4-BE49-F238E27FC236}">
                <a16:creationId xmlns:a16="http://schemas.microsoft.com/office/drawing/2014/main" id="{3F206C81-1243-C140-B95E-4E0EF7A1BF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550863" y="2530474"/>
            <a:ext cx="5773738" cy="3779838"/>
          </a:xfrm>
          <a:custGeom>
            <a:avLst/>
            <a:gdLst/>
            <a:ahLst/>
            <a:cxnLst/>
            <a:rect l="l" t="t" r="r" b="b"/>
            <a:pathLst>
              <a:path w="5773738" h="3779838">
                <a:moveTo>
                  <a:pt x="0" y="0"/>
                </a:moveTo>
                <a:lnTo>
                  <a:pt x="5773738" y="0"/>
                </a:lnTo>
                <a:lnTo>
                  <a:pt x="5773738" y="3779838"/>
                </a:lnTo>
                <a:lnTo>
                  <a:pt x="0" y="3779838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8ED97E8-4320-4F9F-8AB2-2EC6D9FC9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0191" y="1665774"/>
            <a:ext cx="1262947" cy="1335600"/>
            <a:chOff x="2678417" y="2427951"/>
            <a:chExt cx="1262947" cy="13356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DAE1E3F-711D-4F2E-AF4B-0A3CF77C5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17A35D9-9F09-4A9F-AD47-CF2115100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D2B2C-813E-B240-B940-5B9369F7F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0575" y="1520825"/>
            <a:ext cx="4500562" cy="2808288"/>
          </a:xfrm>
        </p:spPr>
        <p:txBody>
          <a:bodyPr anchor="t">
            <a:normAutofit/>
          </a:bodyPr>
          <a:lstStyle/>
          <a:p>
            <a:r>
              <a:rPr lang="en-US" dirty="0"/>
              <a:t>3-5 benches</a:t>
            </a:r>
          </a:p>
          <a:p>
            <a:r>
              <a:rPr lang="en-US" dirty="0"/>
              <a:t>They are for an outdoor classroom</a:t>
            </a:r>
          </a:p>
          <a:p>
            <a:r>
              <a:rPr lang="en-US" dirty="0"/>
              <a:t>Can be utilized by town camp’s nature program</a:t>
            </a:r>
          </a:p>
          <a:p>
            <a:r>
              <a:rPr lang="en-US" dirty="0"/>
              <a:t>Could just be a fun place for children to hang out!</a:t>
            </a:r>
          </a:p>
          <a:p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071BFC-FCD5-404E-90E6-D59655774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24513" y="5071998"/>
            <a:ext cx="1980000" cy="1336764"/>
            <a:chOff x="7285270" y="3781428"/>
            <a:chExt cx="1980000" cy="1336764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A0B934F-9437-4904-A573-FD6F8B81F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7285270" y="3781428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0204A86-ED4C-4DD3-9013-C7A4EFF92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7351895" y="3784117"/>
              <a:ext cx="1853969" cy="1042921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9EEA625-9D71-403F-B693-78E333447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7997401" y="4831348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25D8F7F-021F-459C-87EB-5AF697DC3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8978427" y="3850321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2059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744B6D-1DF2-3A43-88D5-D884C54B6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bench design</a:t>
            </a:r>
          </a:p>
        </p:txBody>
      </p:sp>
      <p:pic>
        <p:nvPicPr>
          <p:cNvPr id="8" name="Picture Placeholder 7" descr="A picture containing outdoor, ground, park, wood&#10;&#10;Description automatically generated">
            <a:extLst>
              <a:ext uri="{FF2B5EF4-FFF2-40B4-BE49-F238E27FC236}">
                <a16:creationId xmlns:a16="http://schemas.microsoft.com/office/drawing/2014/main" id="{762953E6-96A8-7144-8378-1A7783336CC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295777-FB51-4141-AE01-9268D898E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They will look like this one in Mt. Holly Preserve</a:t>
            </a:r>
          </a:p>
          <a:p>
            <a:pPr marL="285750" indent="-285750">
              <a:buFontTx/>
              <a:buChar char="-"/>
            </a:pPr>
            <a:r>
              <a:rPr lang="en-US" dirty="0"/>
              <a:t>Wedges will keep it from rolling away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stumps will keep it off the ground so it will take much longer to decompose.</a:t>
            </a:r>
          </a:p>
        </p:txBody>
      </p:sp>
    </p:spTree>
    <p:extLst>
      <p:ext uri="{BB962C8B-B14F-4D97-AF65-F5344CB8AC3E}">
        <p14:creationId xmlns:p14="http://schemas.microsoft.com/office/powerpoint/2010/main" val="4003438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ee, ground, outdoor, forest&#10;&#10;Description automatically generated">
            <a:extLst>
              <a:ext uri="{FF2B5EF4-FFF2-40B4-BE49-F238E27FC236}">
                <a16:creationId xmlns:a16="http://schemas.microsoft.com/office/drawing/2014/main" id="{7A183B73-1DAD-CE4E-8177-D16F003D81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6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61696C-FCAC-CA48-BF9E-64AB7AEFC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412" y="549275"/>
            <a:ext cx="5437185" cy="1997855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Lending Library</a:t>
            </a:r>
          </a:p>
        </p:txBody>
      </p:sp>
      <p:pic>
        <p:nvPicPr>
          <p:cNvPr id="5" name="Content Placeholder 4" descr="A picture containing grass, outdoor, building, house&#10;&#10;Description automatically generated">
            <a:extLst>
              <a:ext uri="{FF2B5EF4-FFF2-40B4-BE49-F238E27FC236}">
                <a16:creationId xmlns:a16="http://schemas.microsoft.com/office/drawing/2014/main" id="{31BC36C9-3E58-1E43-A608-E078C0DF8E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822" y="549275"/>
            <a:ext cx="3945223" cy="5759450"/>
          </a:xfrm>
          <a:custGeom>
            <a:avLst/>
            <a:gdLst/>
            <a:ahLst/>
            <a:cxnLst/>
            <a:rect l="l" t="t" r="r" b="b"/>
            <a:pathLst>
              <a:path w="5092062" h="5759450">
                <a:moveTo>
                  <a:pt x="0" y="0"/>
                </a:moveTo>
                <a:lnTo>
                  <a:pt x="5092062" y="0"/>
                </a:lnTo>
                <a:lnTo>
                  <a:pt x="5092062" y="5759450"/>
                </a:lnTo>
                <a:lnTo>
                  <a:pt x="0" y="5759450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F9641AF-86F2-48FA-B489-0244D0632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410" y="2677306"/>
            <a:ext cx="5437187" cy="3415519"/>
          </a:xfrm>
        </p:spPr>
        <p:txBody>
          <a:bodyPr anchor="t">
            <a:normAutofit/>
          </a:bodyPr>
          <a:lstStyle/>
          <a:p>
            <a:r>
              <a:rPr lang="en-US" dirty="0"/>
              <a:t>Will be very similar to this one at </a:t>
            </a:r>
            <a:r>
              <a:rPr lang="en-US" dirty="0" err="1"/>
              <a:t>Onatru</a:t>
            </a:r>
            <a:endParaRPr lang="en-US" dirty="0"/>
          </a:p>
          <a:p>
            <a:r>
              <a:rPr lang="en-US" dirty="0"/>
              <a:t>Will contain shorter books to take on a nice stroll around the pond, both for children and adults</a:t>
            </a:r>
          </a:p>
          <a:p>
            <a:r>
              <a:rPr lang="en-US" dirty="0"/>
              <a:t>It also will contain field guides for people looking to observe local wildlife</a:t>
            </a:r>
          </a:p>
          <a:p>
            <a:r>
              <a:rPr lang="en-US" dirty="0"/>
              <a:t>About 56 in. tall and 30 in. wide</a:t>
            </a:r>
          </a:p>
        </p:txBody>
      </p:sp>
    </p:spTree>
    <p:extLst>
      <p:ext uri="{BB962C8B-B14F-4D97-AF65-F5344CB8AC3E}">
        <p14:creationId xmlns:p14="http://schemas.microsoft.com/office/powerpoint/2010/main" val="1290746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ss, outdoor, tree, building&#10;&#10;Description automatically generated">
            <a:extLst>
              <a:ext uri="{FF2B5EF4-FFF2-40B4-BE49-F238E27FC236}">
                <a16:creationId xmlns:a16="http://schemas.microsoft.com/office/drawing/2014/main" id="{5514BBE2-C2D4-6E44-B317-360BFD5F6C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910" y="0"/>
            <a:ext cx="64361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14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2A5D8-E9EF-3A45-8C49-122DECF8B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 Signs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F5B293-E2EF-034A-B761-9D1781AC02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First Sign</a:t>
            </a:r>
          </a:p>
          <a:p>
            <a:r>
              <a:rPr lang="en-US" dirty="0"/>
              <a:t>At the head of the trail near swing set</a:t>
            </a:r>
          </a:p>
          <a:p>
            <a:r>
              <a:rPr lang="en-US" dirty="0"/>
              <a:t>Will contain information on things to look for</a:t>
            </a:r>
          </a:p>
          <a:p>
            <a:pPr lvl="1"/>
            <a:r>
              <a:rPr lang="en-US" dirty="0"/>
              <a:t>Bird calls</a:t>
            </a:r>
          </a:p>
          <a:p>
            <a:pPr lvl="1"/>
            <a:r>
              <a:rPr lang="en-US" dirty="0"/>
              <a:t>Animal Tracks</a:t>
            </a:r>
          </a:p>
          <a:p>
            <a:pPr lvl="1"/>
            <a:r>
              <a:rPr lang="en-US" dirty="0"/>
              <a:t>Burrows/nests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926A92-ACEE-2F42-A638-D000DB4343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Second Sign</a:t>
            </a:r>
          </a:p>
          <a:p>
            <a:r>
              <a:rPr lang="en-US" dirty="0"/>
              <a:t>By the first shack</a:t>
            </a:r>
          </a:p>
          <a:p>
            <a:r>
              <a:rPr lang="en-US" dirty="0"/>
              <a:t>Will contain information about the environment</a:t>
            </a:r>
          </a:p>
          <a:p>
            <a:pPr lvl="1"/>
            <a:r>
              <a:rPr lang="en-US" dirty="0"/>
              <a:t>Food Chain</a:t>
            </a:r>
          </a:p>
          <a:p>
            <a:pPr lvl="1"/>
            <a:r>
              <a:rPr lang="en-US" dirty="0"/>
              <a:t>Examples of native animals/plants</a:t>
            </a:r>
          </a:p>
          <a:p>
            <a:pPr lvl="1"/>
            <a:r>
              <a:rPr lang="en-US" dirty="0"/>
              <a:t>An overview of the habitat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774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C5BD4-EB5F-B14D-82D0-E3E5FF8B7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Locations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EB0CA78-298D-2145-BED1-C903EB02BB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262" y="2097088"/>
            <a:ext cx="2996802" cy="3995737"/>
          </a:xfrm>
        </p:spPr>
      </p:pic>
      <p:pic>
        <p:nvPicPr>
          <p:cNvPr id="10" name="Content Placeholder 9" descr="A picture containing tree, ground, outdoor, forest&#10;&#10;Description automatically generated">
            <a:extLst>
              <a:ext uri="{FF2B5EF4-FFF2-40B4-BE49-F238E27FC236}">
                <a16:creationId xmlns:a16="http://schemas.microsoft.com/office/drawing/2014/main" id="{227BCDB0-5359-2249-B82F-CAF7D310FD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5469" y="2097088"/>
            <a:ext cx="3995737" cy="3995737"/>
          </a:xfrm>
        </p:spPr>
      </p:pic>
    </p:spTree>
    <p:extLst>
      <p:ext uri="{BB962C8B-B14F-4D97-AF65-F5344CB8AC3E}">
        <p14:creationId xmlns:p14="http://schemas.microsoft.com/office/powerpoint/2010/main" val="3766200796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AnalogousFromLightSeedRightStep">
      <a:dk1>
        <a:srgbClr val="000000"/>
      </a:dk1>
      <a:lt1>
        <a:srgbClr val="FFFFFF"/>
      </a:lt1>
      <a:dk2>
        <a:srgbClr val="41243A"/>
      </a:dk2>
      <a:lt2>
        <a:srgbClr val="E2E8E3"/>
      </a:lt2>
      <a:accent1>
        <a:srgbClr val="CA92BD"/>
      </a:accent1>
      <a:accent2>
        <a:srgbClr val="BF7A91"/>
      </a:accent2>
      <a:accent3>
        <a:srgbClr val="CA9692"/>
      </a:accent3>
      <a:accent4>
        <a:srgbClr val="BF9C7A"/>
      </a:accent4>
      <a:accent5>
        <a:srgbClr val="A9A57A"/>
      </a:accent5>
      <a:accent6>
        <a:srgbClr val="97AB6E"/>
      </a:accent6>
      <a:hlink>
        <a:srgbClr val="568E64"/>
      </a:hlink>
      <a:folHlink>
        <a:srgbClr val="7F7F7F"/>
      </a:folHlink>
    </a:clrScheme>
    <a:fontScheme name="Float">
      <a:majorFont>
        <a:latin typeface="Sitka Heading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338</Words>
  <Application>Microsoft Macintosh PowerPoint</Application>
  <PresentationFormat>Widescreen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Sitka Heading</vt:lpstr>
      <vt:lpstr>Source Sans Pro</vt:lpstr>
      <vt:lpstr>3DFloatVTI</vt:lpstr>
      <vt:lpstr>Eagle Project Proposal</vt:lpstr>
      <vt:lpstr>Overview</vt:lpstr>
      <vt:lpstr>Log Benches</vt:lpstr>
      <vt:lpstr>Log bench design</vt:lpstr>
      <vt:lpstr>PowerPoint Presentation</vt:lpstr>
      <vt:lpstr>Lending Library</vt:lpstr>
      <vt:lpstr>PowerPoint Presentation</vt:lpstr>
      <vt:lpstr>Nature Signs</vt:lpstr>
      <vt:lpstr>Locations</vt:lpstr>
      <vt:lpstr>PowerPoint Presentation</vt:lpstr>
      <vt:lpstr>Benefits</vt:lpstr>
      <vt:lpstr>Why have I chosen this as my Eagle Project?</vt:lpstr>
      <vt:lpstr>Thank You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Eagle Project Proposal</dc:title>
  <dc:creator>22-Viall,Kye</dc:creator>
  <cp:lastModifiedBy>22-Viall,Kye</cp:lastModifiedBy>
  <cp:revision>13</cp:revision>
  <dcterms:created xsi:type="dcterms:W3CDTF">2021-01-16T14:52:30Z</dcterms:created>
  <dcterms:modified xsi:type="dcterms:W3CDTF">2021-04-26T15:26:43Z</dcterms:modified>
</cp:coreProperties>
</file>