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79B5-56C1-EAAA-3519-750696E2E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8A218-B11B-89C2-C1B0-3AE51EA84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60509-B7CB-CB86-08D0-1FB3E4E8D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636F-18F3-42B7-B44E-083D79E3AFD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1AB56-340F-547E-565D-11902252C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CD969-D57E-585F-1F5B-90AA641A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5F4A-AA72-475B-B708-9707C2986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7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40BEF-98E7-BFBD-0206-3EEF5EFD4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AC125-08E2-A953-6CD2-9A6438B1A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234F6-3695-05E0-4BFE-E933DFAAF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636F-18F3-42B7-B44E-083D79E3AFD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204A6-7469-23EA-F8E6-40E857496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D8692-D0DD-6A93-75F1-482664D9D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5F4A-AA72-475B-B708-9707C2986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6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7675E5-4951-5329-B790-644A2393F2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3C9682-12F5-7084-05C3-650A94FDF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BB761-7A39-FE13-EFB2-1028B7FF2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636F-18F3-42B7-B44E-083D79E3AFD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F183A-E6B9-4887-53E8-0D1D3E8A2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62AE5-03B0-973D-7883-F5B51ACFC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5F4A-AA72-475B-B708-9707C2986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4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F94E-3360-E330-4475-BDF661CB0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05BA0-A31B-1C27-2DED-137F5F971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6CF0E-8170-8ACB-BE0C-8B306E767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636F-18F3-42B7-B44E-083D79E3AFD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B1F84-3606-D2C6-EE70-BEBFC4D8A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86B17-9C87-D3DB-9CC8-35AFB79E0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5F4A-AA72-475B-B708-9707C2986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12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DD0A-E28C-651D-839D-F890C1C67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12DCC4-44C7-4D23-CB10-0AABB4AE9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40A2B-7AF1-0F9F-5A00-DCD380E5F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636F-18F3-42B7-B44E-083D79E3AFD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91A48-3842-D8BA-3F48-93B852733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4A051-8715-B2AC-2049-45BC203B9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5F4A-AA72-475B-B708-9707C2986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49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4018A-07A0-83CC-6A5A-E785BF6C0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32982-7487-4CA0-F243-11A68FCDC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654614-3D20-DB06-7216-D16843DA94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4F89A-243D-F8B1-92F8-6C09E422F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636F-18F3-42B7-B44E-083D79E3AFD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13ECE0-B07D-10F2-54CC-B4AA994DB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0B9DC7-897D-C861-8249-F6CC94A57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5F4A-AA72-475B-B708-9707C2986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79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5F8D2-C78E-F37F-C1EA-AF4FA876C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E9692-2C6B-481D-BB99-510D6127F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CF969-398D-6E35-C875-26B86FA94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DB0917-885B-C1C1-3C69-1E6A5C33A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7AB095-2DC0-E7DD-6360-060235F6F8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C032F9-3D33-9129-A291-9FB20D8CD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636F-18F3-42B7-B44E-083D79E3AFD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C71880-08ED-ABD0-BDC0-C3BF51EC4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6CA019-817C-86A6-CC5D-C83F99E42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5F4A-AA72-475B-B708-9707C2986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4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9622E-295E-89DF-1307-F159B972B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97AA43-EDB8-1F19-617B-F21A502FD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636F-18F3-42B7-B44E-083D79E3AFD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AE400-5A7B-25D8-CFEA-18CEB71E4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41959-24C4-5BAF-C306-1E75E2CDF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5F4A-AA72-475B-B708-9707C2986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8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B66187-5A4A-753D-3FB5-3549CBED5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636F-18F3-42B7-B44E-083D79E3AFD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9C0F65-1FF5-4C7D-8FB9-9AEDC3FA9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9026B1-AABE-3FDA-BF38-BB9C1E650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5F4A-AA72-475B-B708-9707C2986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4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B9F2-B3B2-221C-7CF8-7F9FB417D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8E20C-01BE-CB25-36D1-B0457B95E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3A185-5045-BED9-9A46-6E65ACC9E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4857B-DDA0-2DEA-E830-148102CEC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636F-18F3-42B7-B44E-083D79E3AFD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32252-94DA-6B13-ECA2-0B509F5A3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82583A-905B-771D-7B77-68ED17E6D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5F4A-AA72-475B-B708-9707C2986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71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37A9F-51FD-D6D3-1124-82BC5990A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07B008-5CAF-891B-3B75-DDC80D140E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29D39B-0BDC-4D42-D57A-6B9F5A7F2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E16ED-5706-B17C-7263-B17E5D5A0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B636F-18F3-42B7-B44E-083D79E3AFD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BCB6E-6FFA-207B-A892-4ED14A11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E9DA3-7A29-CB7A-C9AE-71E6CC939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5F4A-AA72-475B-B708-9707C2986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7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F6DB7E-BC5C-90B6-FA93-FA3E4AC9C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984C8-1935-FE4F-DEE0-A2208DC41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75310-700B-0F37-432E-7DD402C735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B636F-18F3-42B7-B44E-083D79E3AFD1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30062-3109-9D64-F2BE-8DF7E4F1E5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75A6B-674D-4B50-E1BF-DD63DA327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55F4A-AA72-475B-B708-9707C2986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1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F19D31-6C2C-ABFF-2826-B0A9EFC7E267}"/>
              </a:ext>
            </a:extLst>
          </p:cNvPr>
          <p:cNvSpPr txBox="1"/>
          <p:nvPr/>
        </p:nvSpPr>
        <p:spPr>
          <a:xfrm>
            <a:off x="710293" y="310242"/>
            <a:ext cx="11217728" cy="6745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Town Board Work Session 27FEB2023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American Rescue Plan Act (ARPA)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 Facts: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Signed into law by the President on March 11, 2021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Economic stimulus package totaling $1.9 trillion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Town of Lewisboro has received a total of $1,284,303.83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Funds must be obligated by December 31, 2024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Deadline to spend funds is December 31, 2026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85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B486D6-CA9D-8B3E-D18D-80B314DD4EDD}"/>
              </a:ext>
            </a:extLst>
          </p:cNvPr>
          <p:cNvSpPr txBox="1"/>
          <p:nvPr/>
        </p:nvSpPr>
        <p:spPr>
          <a:xfrm>
            <a:off x="1151163" y="873578"/>
            <a:ext cx="10140043" cy="1857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funding can be used: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COVID 19 expenditures or negative economic impacts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Premium pay to essential workers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cover loss of revenue for the provision of government services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Investments in water, sewer, and broadband infrastructure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263B53-F6BF-1A53-80C5-74AA9DD08B7F}"/>
              </a:ext>
            </a:extLst>
          </p:cNvPr>
          <p:cNvSpPr txBox="1"/>
          <p:nvPr/>
        </p:nvSpPr>
        <p:spPr>
          <a:xfrm>
            <a:off x="1151163" y="3726184"/>
            <a:ext cx="6094638" cy="1561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funds cannot be used: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CANNOT use ARPA funds to service debt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CANNOT use ARPA to pay for settlements / judgments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CANNOT use ARPA to replenish reserves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723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58031BA-24EB-B6CF-9991-18400B01E2CA}"/>
              </a:ext>
            </a:extLst>
          </p:cNvPr>
          <p:cNvSpPr txBox="1"/>
          <p:nvPr/>
        </p:nvSpPr>
        <p:spPr>
          <a:xfrm>
            <a:off x="726621" y="726621"/>
            <a:ext cx="10956472" cy="52529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Important:  The final rule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(effective since April 1, 2022) offers a standard allowance for revenue loss of up to $10 million, allowing recipients to select between a standard amount of revenue loss or complete a full revenue loss calculation.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Recipients that select the standard allowance may use that amount – in many cases their full award – for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government services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with streamlined reporting requirements.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*** We will use the standard allowance for government services.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Government services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generally include any service traditionally provided by a government.   Here are some common examples, although this list is not exhaustive: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Revitalize parks and public spaces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Road building and maintenance, and other infrastructure (i.e. culverts, storm drains)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General government administration, and administrative facilities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Environmental remediation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Provision of police, fire, and other public safety services (including purchase of fire trucks and police vehicles)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680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F28203-532C-2596-983C-AC5E10A76DA0}"/>
              </a:ext>
            </a:extLst>
          </p:cNvPr>
          <p:cNvSpPr txBox="1"/>
          <p:nvPr/>
        </p:nvSpPr>
        <p:spPr>
          <a:xfrm>
            <a:off x="1714500" y="840922"/>
            <a:ext cx="8809264" cy="27122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Association of Towns advice: 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Consider ARPA for more unique projects, less likely to be available in future grant opportunities.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Investments in municipal facilities, amenities and infrastructure are well-suited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Non-recurring costs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improve longer term assets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Provide community-based benefits over many years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0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351</Words>
  <Application>Microsoft Office PowerPoint</Application>
  <PresentationFormat>Widescreen</PresentationFormat>
  <Paragraphs>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Goncalves</dc:creator>
  <cp:lastModifiedBy>Tony Goncalves</cp:lastModifiedBy>
  <cp:revision>1</cp:revision>
  <dcterms:created xsi:type="dcterms:W3CDTF">2023-02-27T22:00:07Z</dcterms:created>
  <dcterms:modified xsi:type="dcterms:W3CDTF">2023-02-27T22:10:58Z</dcterms:modified>
</cp:coreProperties>
</file>