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41" d="100"/>
          <a:sy n="41" d="100"/>
        </p:scale>
        <p:origin x="814"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18ADF-0D8A-4E4D-892C-B11ECF534B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ECD71E-2CBD-5780-0724-D206AC3251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087E07-BCB7-50B1-0AD7-D33C877342D9}"/>
              </a:ext>
            </a:extLst>
          </p:cNvPr>
          <p:cNvSpPr>
            <a:spLocks noGrp="1"/>
          </p:cNvSpPr>
          <p:nvPr>
            <p:ph type="dt" sz="half" idx="10"/>
          </p:nvPr>
        </p:nvSpPr>
        <p:spPr/>
        <p:txBody>
          <a:bodyPr/>
          <a:lstStyle/>
          <a:p>
            <a:fld id="{3F97A688-F9A1-4EF9-8A8F-13785806CBFC}" type="datetimeFigureOut">
              <a:rPr lang="en-US" smtClean="0"/>
              <a:t>3/10/2023</a:t>
            </a:fld>
            <a:endParaRPr lang="en-US"/>
          </a:p>
        </p:txBody>
      </p:sp>
      <p:sp>
        <p:nvSpPr>
          <p:cNvPr id="5" name="Footer Placeholder 4">
            <a:extLst>
              <a:ext uri="{FF2B5EF4-FFF2-40B4-BE49-F238E27FC236}">
                <a16:creationId xmlns:a16="http://schemas.microsoft.com/office/drawing/2014/main" id="{61DBE162-EA3C-D5E7-AF6E-8FA988CF86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61E84C-4CC8-8383-0B12-BDEFC0617330}"/>
              </a:ext>
            </a:extLst>
          </p:cNvPr>
          <p:cNvSpPr>
            <a:spLocks noGrp="1"/>
          </p:cNvSpPr>
          <p:nvPr>
            <p:ph type="sldNum" sz="quarter" idx="12"/>
          </p:nvPr>
        </p:nvSpPr>
        <p:spPr/>
        <p:txBody>
          <a:bodyPr/>
          <a:lstStyle/>
          <a:p>
            <a:fld id="{F2037C6F-08B6-4D9F-9359-6A1F9363D292}" type="slidenum">
              <a:rPr lang="en-US" smtClean="0"/>
              <a:t>‹#›</a:t>
            </a:fld>
            <a:endParaRPr lang="en-US"/>
          </a:p>
        </p:txBody>
      </p:sp>
    </p:spTree>
    <p:extLst>
      <p:ext uri="{BB962C8B-B14F-4D97-AF65-F5344CB8AC3E}">
        <p14:creationId xmlns:p14="http://schemas.microsoft.com/office/powerpoint/2010/main" val="3719292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CBD88-583C-2092-8805-3036CC202A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B90DFF-7224-031C-21FE-735C694AB7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93BF0E-CC39-0472-BE47-BF7AFDD7118E}"/>
              </a:ext>
            </a:extLst>
          </p:cNvPr>
          <p:cNvSpPr>
            <a:spLocks noGrp="1"/>
          </p:cNvSpPr>
          <p:nvPr>
            <p:ph type="dt" sz="half" idx="10"/>
          </p:nvPr>
        </p:nvSpPr>
        <p:spPr/>
        <p:txBody>
          <a:bodyPr/>
          <a:lstStyle/>
          <a:p>
            <a:fld id="{3F97A688-F9A1-4EF9-8A8F-13785806CBFC}" type="datetimeFigureOut">
              <a:rPr lang="en-US" smtClean="0"/>
              <a:t>3/10/2023</a:t>
            </a:fld>
            <a:endParaRPr lang="en-US"/>
          </a:p>
        </p:txBody>
      </p:sp>
      <p:sp>
        <p:nvSpPr>
          <p:cNvPr id="5" name="Footer Placeholder 4">
            <a:extLst>
              <a:ext uri="{FF2B5EF4-FFF2-40B4-BE49-F238E27FC236}">
                <a16:creationId xmlns:a16="http://schemas.microsoft.com/office/drawing/2014/main" id="{EDC37D65-FF39-6606-0806-BE072D1862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02EA6B-ECB4-9480-A61B-262E31DBB8E8}"/>
              </a:ext>
            </a:extLst>
          </p:cNvPr>
          <p:cNvSpPr>
            <a:spLocks noGrp="1"/>
          </p:cNvSpPr>
          <p:nvPr>
            <p:ph type="sldNum" sz="quarter" idx="12"/>
          </p:nvPr>
        </p:nvSpPr>
        <p:spPr/>
        <p:txBody>
          <a:bodyPr/>
          <a:lstStyle/>
          <a:p>
            <a:fld id="{F2037C6F-08B6-4D9F-9359-6A1F9363D292}" type="slidenum">
              <a:rPr lang="en-US" smtClean="0"/>
              <a:t>‹#›</a:t>
            </a:fld>
            <a:endParaRPr lang="en-US"/>
          </a:p>
        </p:txBody>
      </p:sp>
    </p:spTree>
    <p:extLst>
      <p:ext uri="{BB962C8B-B14F-4D97-AF65-F5344CB8AC3E}">
        <p14:creationId xmlns:p14="http://schemas.microsoft.com/office/powerpoint/2010/main" val="219405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B31A83-00A2-476B-EBFC-2F69D96A49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A12DDD-D3D4-3EB4-6ADE-3F6A80A29F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12C707-7528-467C-3320-5223AD6A9CAD}"/>
              </a:ext>
            </a:extLst>
          </p:cNvPr>
          <p:cNvSpPr>
            <a:spLocks noGrp="1"/>
          </p:cNvSpPr>
          <p:nvPr>
            <p:ph type="dt" sz="half" idx="10"/>
          </p:nvPr>
        </p:nvSpPr>
        <p:spPr/>
        <p:txBody>
          <a:bodyPr/>
          <a:lstStyle/>
          <a:p>
            <a:fld id="{3F97A688-F9A1-4EF9-8A8F-13785806CBFC}" type="datetimeFigureOut">
              <a:rPr lang="en-US" smtClean="0"/>
              <a:t>3/10/2023</a:t>
            </a:fld>
            <a:endParaRPr lang="en-US"/>
          </a:p>
        </p:txBody>
      </p:sp>
      <p:sp>
        <p:nvSpPr>
          <p:cNvPr id="5" name="Footer Placeholder 4">
            <a:extLst>
              <a:ext uri="{FF2B5EF4-FFF2-40B4-BE49-F238E27FC236}">
                <a16:creationId xmlns:a16="http://schemas.microsoft.com/office/drawing/2014/main" id="{1DBEA133-A3E9-D89F-AAE2-93AA586C32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2622D9-CFB5-A152-858A-8D0C0B1FF350}"/>
              </a:ext>
            </a:extLst>
          </p:cNvPr>
          <p:cNvSpPr>
            <a:spLocks noGrp="1"/>
          </p:cNvSpPr>
          <p:nvPr>
            <p:ph type="sldNum" sz="quarter" idx="12"/>
          </p:nvPr>
        </p:nvSpPr>
        <p:spPr/>
        <p:txBody>
          <a:bodyPr/>
          <a:lstStyle/>
          <a:p>
            <a:fld id="{F2037C6F-08B6-4D9F-9359-6A1F9363D292}" type="slidenum">
              <a:rPr lang="en-US" smtClean="0"/>
              <a:t>‹#›</a:t>
            </a:fld>
            <a:endParaRPr lang="en-US"/>
          </a:p>
        </p:txBody>
      </p:sp>
    </p:spTree>
    <p:extLst>
      <p:ext uri="{BB962C8B-B14F-4D97-AF65-F5344CB8AC3E}">
        <p14:creationId xmlns:p14="http://schemas.microsoft.com/office/powerpoint/2010/main" val="2682724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BA7B0-647D-F854-F880-912E101545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716C65-EF36-BF58-C4DF-8006FC5A39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97B0CC-4820-5433-4A2E-7A2E1C50B60A}"/>
              </a:ext>
            </a:extLst>
          </p:cNvPr>
          <p:cNvSpPr>
            <a:spLocks noGrp="1"/>
          </p:cNvSpPr>
          <p:nvPr>
            <p:ph type="dt" sz="half" idx="10"/>
          </p:nvPr>
        </p:nvSpPr>
        <p:spPr/>
        <p:txBody>
          <a:bodyPr/>
          <a:lstStyle/>
          <a:p>
            <a:fld id="{3F97A688-F9A1-4EF9-8A8F-13785806CBFC}" type="datetimeFigureOut">
              <a:rPr lang="en-US" smtClean="0"/>
              <a:t>3/10/2023</a:t>
            </a:fld>
            <a:endParaRPr lang="en-US"/>
          </a:p>
        </p:txBody>
      </p:sp>
      <p:sp>
        <p:nvSpPr>
          <p:cNvPr id="5" name="Footer Placeholder 4">
            <a:extLst>
              <a:ext uri="{FF2B5EF4-FFF2-40B4-BE49-F238E27FC236}">
                <a16:creationId xmlns:a16="http://schemas.microsoft.com/office/drawing/2014/main" id="{2CFBF125-35C5-654F-599C-81D8324D5D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112CDB-C689-C13E-D691-F671F828860B}"/>
              </a:ext>
            </a:extLst>
          </p:cNvPr>
          <p:cNvSpPr>
            <a:spLocks noGrp="1"/>
          </p:cNvSpPr>
          <p:nvPr>
            <p:ph type="sldNum" sz="quarter" idx="12"/>
          </p:nvPr>
        </p:nvSpPr>
        <p:spPr/>
        <p:txBody>
          <a:bodyPr/>
          <a:lstStyle/>
          <a:p>
            <a:fld id="{F2037C6F-08B6-4D9F-9359-6A1F9363D292}" type="slidenum">
              <a:rPr lang="en-US" smtClean="0"/>
              <a:t>‹#›</a:t>
            </a:fld>
            <a:endParaRPr lang="en-US"/>
          </a:p>
        </p:txBody>
      </p:sp>
    </p:spTree>
    <p:extLst>
      <p:ext uri="{BB962C8B-B14F-4D97-AF65-F5344CB8AC3E}">
        <p14:creationId xmlns:p14="http://schemas.microsoft.com/office/powerpoint/2010/main" val="1795980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A020E-451E-AA86-D5CF-8F85E670AD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F587D2-D55B-EF11-64D8-1482D59787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6F1D8-9AE1-FD00-4628-99888907CD99}"/>
              </a:ext>
            </a:extLst>
          </p:cNvPr>
          <p:cNvSpPr>
            <a:spLocks noGrp="1"/>
          </p:cNvSpPr>
          <p:nvPr>
            <p:ph type="dt" sz="half" idx="10"/>
          </p:nvPr>
        </p:nvSpPr>
        <p:spPr/>
        <p:txBody>
          <a:bodyPr/>
          <a:lstStyle/>
          <a:p>
            <a:fld id="{3F97A688-F9A1-4EF9-8A8F-13785806CBFC}" type="datetimeFigureOut">
              <a:rPr lang="en-US" smtClean="0"/>
              <a:t>3/10/2023</a:t>
            </a:fld>
            <a:endParaRPr lang="en-US"/>
          </a:p>
        </p:txBody>
      </p:sp>
      <p:sp>
        <p:nvSpPr>
          <p:cNvPr id="5" name="Footer Placeholder 4">
            <a:extLst>
              <a:ext uri="{FF2B5EF4-FFF2-40B4-BE49-F238E27FC236}">
                <a16:creationId xmlns:a16="http://schemas.microsoft.com/office/drawing/2014/main" id="{7E9E4D13-2FAB-9AB0-8940-767BE4F67C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A1299D-951C-2D8F-1450-863B9A3E8887}"/>
              </a:ext>
            </a:extLst>
          </p:cNvPr>
          <p:cNvSpPr>
            <a:spLocks noGrp="1"/>
          </p:cNvSpPr>
          <p:nvPr>
            <p:ph type="sldNum" sz="quarter" idx="12"/>
          </p:nvPr>
        </p:nvSpPr>
        <p:spPr/>
        <p:txBody>
          <a:bodyPr/>
          <a:lstStyle/>
          <a:p>
            <a:fld id="{F2037C6F-08B6-4D9F-9359-6A1F9363D292}" type="slidenum">
              <a:rPr lang="en-US" smtClean="0"/>
              <a:t>‹#›</a:t>
            </a:fld>
            <a:endParaRPr lang="en-US"/>
          </a:p>
        </p:txBody>
      </p:sp>
    </p:spTree>
    <p:extLst>
      <p:ext uri="{BB962C8B-B14F-4D97-AF65-F5344CB8AC3E}">
        <p14:creationId xmlns:p14="http://schemas.microsoft.com/office/powerpoint/2010/main" val="543391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96577-F738-3AE2-07A3-634EDE8CF7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D138A7-A36B-A24A-70C7-E78DBFF923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88C5C3-D3FA-8482-F507-6CD250896F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A16E7D-3399-2047-4F0E-79B57BBBCB53}"/>
              </a:ext>
            </a:extLst>
          </p:cNvPr>
          <p:cNvSpPr>
            <a:spLocks noGrp="1"/>
          </p:cNvSpPr>
          <p:nvPr>
            <p:ph type="dt" sz="half" idx="10"/>
          </p:nvPr>
        </p:nvSpPr>
        <p:spPr/>
        <p:txBody>
          <a:bodyPr/>
          <a:lstStyle/>
          <a:p>
            <a:fld id="{3F97A688-F9A1-4EF9-8A8F-13785806CBFC}" type="datetimeFigureOut">
              <a:rPr lang="en-US" smtClean="0"/>
              <a:t>3/10/2023</a:t>
            </a:fld>
            <a:endParaRPr lang="en-US"/>
          </a:p>
        </p:txBody>
      </p:sp>
      <p:sp>
        <p:nvSpPr>
          <p:cNvPr id="6" name="Footer Placeholder 5">
            <a:extLst>
              <a:ext uri="{FF2B5EF4-FFF2-40B4-BE49-F238E27FC236}">
                <a16:creationId xmlns:a16="http://schemas.microsoft.com/office/drawing/2014/main" id="{9C7BCAD1-5757-366A-10C6-09B3F6466D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E6C566-61A8-1063-4F49-DD96B77C8366}"/>
              </a:ext>
            </a:extLst>
          </p:cNvPr>
          <p:cNvSpPr>
            <a:spLocks noGrp="1"/>
          </p:cNvSpPr>
          <p:nvPr>
            <p:ph type="sldNum" sz="quarter" idx="12"/>
          </p:nvPr>
        </p:nvSpPr>
        <p:spPr/>
        <p:txBody>
          <a:bodyPr/>
          <a:lstStyle/>
          <a:p>
            <a:fld id="{F2037C6F-08B6-4D9F-9359-6A1F9363D292}" type="slidenum">
              <a:rPr lang="en-US" smtClean="0"/>
              <a:t>‹#›</a:t>
            </a:fld>
            <a:endParaRPr lang="en-US"/>
          </a:p>
        </p:txBody>
      </p:sp>
    </p:spTree>
    <p:extLst>
      <p:ext uri="{BB962C8B-B14F-4D97-AF65-F5344CB8AC3E}">
        <p14:creationId xmlns:p14="http://schemas.microsoft.com/office/powerpoint/2010/main" val="4266195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77284-F80B-B3AD-30AF-D194A4AC2E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B8D56CD-9499-929F-2FDF-F97BC1100C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A2A816-6495-8B47-89FC-3220191A7F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312670-D6B1-1C0E-0130-CBFA07E70F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729E59-2B62-017A-4E81-87E7B9CBA0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6095B8-FC4F-8F54-FD83-0CE0F909CDC5}"/>
              </a:ext>
            </a:extLst>
          </p:cNvPr>
          <p:cNvSpPr>
            <a:spLocks noGrp="1"/>
          </p:cNvSpPr>
          <p:nvPr>
            <p:ph type="dt" sz="half" idx="10"/>
          </p:nvPr>
        </p:nvSpPr>
        <p:spPr/>
        <p:txBody>
          <a:bodyPr/>
          <a:lstStyle/>
          <a:p>
            <a:fld id="{3F97A688-F9A1-4EF9-8A8F-13785806CBFC}" type="datetimeFigureOut">
              <a:rPr lang="en-US" smtClean="0"/>
              <a:t>3/10/2023</a:t>
            </a:fld>
            <a:endParaRPr lang="en-US"/>
          </a:p>
        </p:txBody>
      </p:sp>
      <p:sp>
        <p:nvSpPr>
          <p:cNvPr id="8" name="Footer Placeholder 7">
            <a:extLst>
              <a:ext uri="{FF2B5EF4-FFF2-40B4-BE49-F238E27FC236}">
                <a16:creationId xmlns:a16="http://schemas.microsoft.com/office/drawing/2014/main" id="{2281B295-0655-DBCC-13BA-8DE196F238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895341-141F-06C8-77C2-9D9D0D990064}"/>
              </a:ext>
            </a:extLst>
          </p:cNvPr>
          <p:cNvSpPr>
            <a:spLocks noGrp="1"/>
          </p:cNvSpPr>
          <p:nvPr>
            <p:ph type="sldNum" sz="quarter" idx="12"/>
          </p:nvPr>
        </p:nvSpPr>
        <p:spPr/>
        <p:txBody>
          <a:bodyPr/>
          <a:lstStyle/>
          <a:p>
            <a:fld id="{F2037C6F-08B6-4D9F-9359-6A1F9363D292}" type="slidenum">
              <a:rPr lang="en-US" smtClean="0"/>
              <a:t>‹#›</a:t>
            </a:fld>
            <a:endParaRPr lang="en-US"/>
          </a:p>
        </p:txBody>
      </p:sp>
    </p:spTree>
    <p:extLst>
      <p:ext uri="{BB962C8B-B14F-4D97-AF65-F5344CB8AC3E}">
        <p14:creationId xmlns:p14="http://schemas.microsoft.com/office/powerpoint/2010/main" val="2703712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BDB52-FBC4-0149-2DE2-B0836AED08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9BBBD9-3EB7-3E02-1863-100C5D7792E2}"/>
              </a:ext>
            </a:extLst>
          </p:cNvPr>
          <p:cNvSpPr>
            <a:spLocks noGrp="1"/>
          </p:cNvSpPr>
          <p:nvPr>
            <p:ph type="dt" sz="half" idx="10"/>
          </p:nvPr>
        </p:nvSpPr>
        <p:spPr/>
        <p:txBody>
          <a:bodyPr/>
          <a:lstStyle/>
          <a:p>
            <a:fld id="{3F97A688-F9A1-4EF9-8A8F-13785806CBFC}" type="datetimeFigureOut">
              <a:rPr lang="en-US" smtClean="0"/>
              <a:t>3/10/2023</a:t>
            </a:fld>
            <a:endParaRPr lang="en-US"/>
          </a:p>
        </p:txBody>
      </p:sp>
      <p:sp>
        <p:nvSpPr>
          <p:cNvPr id="4" name="Footer Placeholder 3">
            <a:extLst>
              <a:ext uri="{FF2B5EF4-FFF2-40B4-BE49-F238E27FC236}">
                <a16:creationId xmlns:a16="http://schemas.microsoft.com/office/drawing/2014/main" id="{DEA2BE87-772F-2250-234A-6186958370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E784C87-0C94-7007-BA69-8A31B6E3AD61}"/>
              </a:ext>
            </a:extLst>
          </p:cNvPr>
          <p:cNvSpPr>
            <a:spLocks noGrp="1"/>
          </p:cNvSpPr>
          <p:nvPr>
            <p:ph type="sldNum" sz="quarter" idx="12"/>
          </p:nvPr>
        </p:nvSpPr>
        <p:spPr/>
        <p:txBody>
          <a:bodyPr/>
          <a:lstStyle/>
          <a:p>
            <a:fld id="{F2037C6F-08B6-4D9F-9359-6A1F9363D292}" type="slidenum">
              <a:rPr lang="en-US" smtClean="0"/>
              <a:t>‹#›</a:t>
            </a:fld>
            <a:endParaRPr lang="en-US"/>
          </a:p>
        </p:txBody>
      </p:sp>
    </p:spTree>
    <p:extLst>
      <p:ext uri="{BB962C8B-B14F-4D97-AF65-F5344CB8AC3E}">
        <p14:creationId xmlns:p14="http://schemas.microsoft.com/office/powerpoint/2010/main" val="177761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DD82E3-F924-C123-B448-8E6912D0F4AF}"/>
              </a:ext>
            </a:extLst>
          </p:cNvPr>
          <p:cNvSpPr>
            <a:spLocks noGrp="1"/>
          </p:cNvSpPr>
          <p:nvPr>
            <p:ph type="dt" sz="half" idx="10"/>
          </p:nvPr>
        </p:nvSpPr>
        <p:spPr/>
        <p:txBody>
          <a:bodyPr/>
          <a:lstStyle/>
          <a:p>
            <a:fld id="{3F97A688-F9A1-4EF9-8A8F-13785806CBFC}" type="datetimeFigureOut">
              <a:rPr lang="en-US" smtClean="0"/>
              <a:t>3/10/2023</a:t>
            </a:fld>
            <a:endParaRPr lang="en-US"/>
          </a:p>
        </p:txBody>
      </p:sp>
      <p:sp>
        <p:nvSpPr>
          <p:cNvPr id="3" name="Footer Placeholder 2">
            <a:extLst>
              <a:ext uri="{FF2B5EF4-FFF2-40B4-BE49-F238E27FC236}">
                <a16:creationId xmlns:a16="http://schemas.microsoft.com/office/drawing/2014/main" id="{9A81FC21-4551-3562-F689-3FE273ECD9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52A366-84C5-5610-1128-4C1660AC566E}"/>
              </a:ext>
            </a:extLst>
          </p:cNvPr>
          <p:cNvSpPr>
            <a:spLocks noGrp="1"/>
          </p:cNvSpPr>
          <p:nvPr>
            <p:ph type="sldNum" sz="quarter" idx="12"/>
          </p:nvPr>
        </p:nvSpPr>
        <p:spPr/>
        <p:txBody>
          <a:bodyPr/>
          <a:lstStyle/>
          <a:p>
            <a:fld id="{F2037C6F-08B6-4D9F-9359-6A1F9363D292}" type="slidenum">
              <a:rPr lang="en-US" smtClean="0"/>
              <a:t>‹#›</a:t>
            </a:fld>
            <a:endParaRPr lang="en-US"/>
          </a:p>
        </p:txBody>
      </p:sp>
    </p:spTree>
    <p:extLst>
      <p:ext uri="{BB962C8B-B14F-4D97-AF65-F5344CB8AC3E}">
        <p14:creationId xmlns:p14="http://schemas.microsoft.com/office/powerpoint/2010/main" val="1104716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7B5E0-1402-CBB0-6FD8-17BF2D76BF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46940B-1CA2-7CC3-2E67-8E15EC654E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5228AD-09F7-8BD9-63EA-699A33B9BE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DBC307-61EF-8A54-4D97-8321AF0E98F2}"/>
              </a:ext>
            </a:extLst>
          </p:cNvPr>
          <p:cNvSpPr>
            <a:spLocks noGrp="1"/>
          </p:cNvSpPr>
          <p:nvPr>
            <p:ph type="dt" sz="half" idx="10"/>
          </p:nvPr>
        </p:nvSpPr>
        <p:spPr/>
        <p:txBody>
          <a:bodyPr/>
          <a:lstStyle/>
          <a:p>
            <a:fld id="{3F97A688-F9A1-4EF9-8A8F-13785806CBFC}" type="datetimeFigureOut">
              <a:rPr lang="en-US" smtClean="0"/>
              <a:t>3/10/2023</a:t>
            </a:fld>
            <a:endParaRPr lang="en-US"/>
          </a:p>
        </p:txBody>
      </p:sp>
      <p:sp>
        <p:nvSpPr>
          <p:cNvPr id="6" name="Footer Placeholder 5">
            <a:extLst>
              <a:ext uri="{FF2B5EF4-FFF2-40B4-BE49-F238E27FC236}">
                <a16:creationId xmlns:a16="http://schemas.microsoft.com/office/drawing/2014/main" id="{FF635BA1-1B3E-FBDE-FC0A-C9535D6CB9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321149-BF60-4951-2796-9128F810FFDA}"/>
              </a:ext>
            </a:extLst>
          </p:cNvPr>
          <p:cNvSpPr>
            <a:spLocks noGrp="1"/>
          </p:cNvSpPr>
          <p:nvPr>
            <p:ph type="sldNum" sz="quarter" idx="12"/>
          </p:nvPr>
        </p:nvSpPr>
        <p:spPr/>
        <p:txBody>
          <a:bodyPr/>
          <a:lstStyle/>
          <a:p>
            <a:fld id="{F2037C6F-08B6-4D9F-9359-6A1F9363D292}" type="slidenum">
              <a:rPr lang="en-US" smtClean="0"/>
              <a:t>‹#›</a:t>
            </a:fld>
            <a:endParaRPr lang="en-US"/>
          </a:p>
        </p:txBody>
      </p:sp>
    </p:spTree>
    <p:extLst>
      <p:ext uri="{BB962C8B-B14F-4D97-AF65-F5344CB8AC3E}">
        <p14:creationId xmlns:p14="http://schemas.microsoft.com/office/powerpoint/2010/main" val="567741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78F33-0493-3387-133C-C62729A06B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C1F2D1-37F2-DBFA-28CA-92F9910B4C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BEC1CC7-320C-E639-6CBC-B454844410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30CCA1-AF4C-3DBE-15A2-8A0B068B7112}"/>
              </a:ext>
            </a:extLst>
          </p:cNvPr>
          <p:cNvSpPr>
            <a:spLocks noGrp="1"/>
          </p:cNvSpPr>
          <p:nvPr>
            <p:ph type="dt" sz="half" idx="10"/>
          </p:nvPr>
        </p:nvSpPr>
        <p:spPr/>
        <p:txBody>
          <a:bodyPr/>
          <a:lstStyle/>
          <a:p>
            <a:fld id="{3F97A688-F9A1-4EF9-8A8F-13785806CBFC}" type="datetimeFigureOut">
              <a:rPr lang="en-US" smtClean="0"/>
              <a:t>3/10/2023</a:t>
            </a:fld>
            <a:endParaRPr lang="en-US"/>
          </a:p>
        </p:txBody>
      </p:sp>
      <p:sp>
        <p:nvSpPr>
          <p:cNvPr id="6" name="Footer Placeholder 5">
            <a:extLst>
              <a:ext uri="{FF2B5EF4-FFF2-40B4-BE49-F238E27FC236}">
                <a16:creationId xmlns:a16="http://schemas.microsoft.com/office/drawing/2014/main" id="{3DF08542-4106-95AB-87CD-C8976E79DF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1C0F71-C043-EB8F-E66C-96F266AAB0D8}"/>
              </a:ext>
            </a:extLst>
          </p:cNvPr>
          <p:cNvSpPr>
            <a:spLocks noGrp="1"/>
          </p:cNvSpPr>
          <p:nvPr>
            <p:ph type="sldNum" sz="quarter" idx="12"/>
          </p:nvPr>
        </p:nvSpPr>
        <p:spPr/>
        <p:txBody>
          <a:bodyPr/>
          <a:lstStyle/>
          <a:p>
            <a:fld id="{F2037C6F-08B6-4D9F-9359-6A1F9363D292}" type="slidenum">
              <a:rPr lang="en-US" smtClean="0"/>
              <a:t>‹#›</a:t>
            </a:fld>
            <a:endParaRPr lang="en-US"/>
          </a:p>
        </p:txBody>
      </p:sp>
    </p:spTree>
    <p:extLst>
      <p:ext uri="{BB962C8B-B14F-4D97-AF65-F5344CB8AC3E}">
        <p14:creationId xmlns:p14="http://schemas.microsoft.com/office/powerpoint/2010/main" val="2409429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93A92-AB09-B7D3-B21E-34A6BF4984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8D7944-314B-52E7-C05D-07A936BCF3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CFBAC9-C7A4-6839-DAE6-AC10465105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97A688-F9A1-4EF9-8A8F-13785806CBFC}" type="datetimeFigureOut">
              <a:rPr lang="en-US" smtClean="0"/>
              <a:t>3/10/2023</a:t>
            </a:fld>
            <a:endParaRPr lang="en-US"/>
          </a:p>
        </p:txBody>
      </p:sp>
      <p:sp>
        <p:nvSpPr>
          <p:cNvPr id="5" name="Footer Placeholder 4">
            <a:extLst>
              <a:ext uri="{FF2B5EF4-FFF2-40B4-BE49-F238E27FC236}">
                <a16:creationId xmlns:a16="http://schemas.microsoft.com/office/drawing/2014/main" id="{AF004FBA-0145-090F-9401-CBF2C40FC4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7AC748-E948-57BD-28B7-A68D284776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37C6F-08B6-4D9F-9359-6A1F9363D292}" type="slidenum">
              <a:rPr lang="en-US" smtClean="0"/>
              <a:t>‹#›</a:t>
            </a:fld>
            <a:endParaRPr lang="en-US"/>
          </a:p>
        </p:txBody>
      </p:sp>
    </p:spTree>
    <p:extLst>
      <p:ext uri="{BB962C8B-B14F-4D97-AF65-F5344CB8AC3E}">
        <p14:creationId xmlns:p14="http://schemas.microsoft.com/office/powerpoint/2010/main" val="3545184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A9498-7781-F0EA-CF52-3D688E550E81}"/>
              </a:ext>
            </a:extLst>
          </p:cNvPr>
          <p:cNvSpPr>
            <a:spLocks noGrp="1"/>
          </p:cNvSpPr>
          <p:nvPr>
            <p:ph type="ctrTitle"/>
          </p:nvPr>
        </p:nvSpPr>
        <p:spPr/>
        <p:txBody>
          <a:bodyPr/>
          <a:lstStyle/>
          <a:p>
            <a:r>
              <a:rPr lang="en-US" dirty="0"/>
              <a:t>Tree Preservation </a:t>
            </a:r>
          </a:p>
        </p:txBody>
      </p:sp>
      <p:sp>
        <p:nvSpPr>
          <p:cNvPr id="3" name="Subtitle 2">
            <a:extLst>
              <a:ext uri="{FF2B5EF4-FFF2-40B4-BE49-F238E27FC236}">
                <a16:creationId xmlns:a16="http://schemas.microsoft.com/office/drawing/2014/main" id="{CFA15829-4F17-D6EC-3972-87914305E3D7}"/>
              </a:ext>
            </a:extLst>
          </p:cNvPr>
          <p:cNvSpPr>
            <a:spLocks noGrp="1"/>
          </p:cNvSpPr>
          <p:nvPr>
            <p:ph type="subTitle" idx="1"/>
          </p:nvPr>
        </p:nvSpPr>
        <p:spPr/>
        <p:txBody>
          <a:bodyPr/>
          <a:lstStyle/>
          <a:p>
            <a:r>
              <a:rPr lang="en-US" dirty="0"/>
              <a:t>Proposed Updates Town Board meeting</a:t>
            </a:r>
          </a:p>
          <a:p>
            <a:r>
              <a:rPr lang="en-US" dirty="0"/>
              <a:t> March 13</a:t>
            </a:r>
          </a:p>
        </p:txBody>
      </p:sp>
    </p:spTree>
    <p:extLst>
      <p:ext uri="{BB962C8B-B14F-4D97-AF65-F5344CB8AC3E}">
        <p14:creationId xmlns:p14="http://schemas.microsoft.com/office/powerpoint/2010/main" val="2347786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334FD-D439-5057-CDE7-59B58EEF1714}"/>
              </a:ext>
            </a:extLst>
          </p:cNvPr>
          <p:cNvSpPr>
            <a:spLocks noGrp="1"/>
          </p:cNvSpPr>
          <p:nvPr>
            <p:ph type="title"/>
          </p:nvPr>
        </p:nvSpPr>
        <p:spPr/>
        <p:txBody>
          <a:bodyPr/>
          <a:lstStyle/>
          <a:p>
            <a:r>
              <a:rPr lang="en-US" dirty="0"/>
              <a:t>Overview – why update</a:t>
            </a:r>
          </a:p>
        </p:txBody>
      </p:sp>
      <p:sp>
        <p:nvSpPr>
          <p:cNvPr id="3" name="Content Placeholder 2">
            <a:extLst>
              <a:ext uri="{FF2B5EF4-FFF2-40B4-BE49-F238E27FC236}">
                <a16:creationId xmlns:a16="http://schemas.microsoft.com/office/drawing/2014/main" id="{8B3D8D48-F312-9049-0588-E8D591447B0A}"/>
              </a:ext>
            </a:extLst>
          </p:cNvPr>
          <p:cNvSpPr>
            <a:spLocks noGrp="1"/>
          </p:cNvSpPr>
          <p:nvPr>
            <p:ph idx="1"/>
          </p:nvPr>
        </p:nvSpPr>
        <p:spPr/>
        <p:txBody>
          <a:bodyPr>
            <a:normAutofit/>
          </a:bodyPr>
          <a:lstStyle/>
          <a:p>
            <a:r>
              <a:rPr lang="en-US" sz="3200" dirty="0"/>
              <a:t>There are four proposed updates</a:t>
            </a:r>
          </a:p>
          <a:p>
            <a:pPr marL="0" indent="0">
              <a:buNone/>
            </a:pPr>
            <a:endParaRPr lang="en-US" sz="3200" dirty="0"/>
          </a:p>
          <a:p>
            <a:pPr marL="971550" lvl="1" indent="-514350">
              <a:buFont typeface="+mj-lt"/>
              <a:buAutoNum type="arabicPeriod"/>
            </a:pPr>
            <a:r>
              <a:rPr lang="en-US" sz="3200" dirty="0"/>
              <a:t>The first is to make the Lewisboro ordinance consistent with Westchester County on licensing</a:t>
            </a:r>
          </a:p>
          <a:p>
            <a:pPr marL="971550" lvl="1" indent="-514350">
              <a:buFont typeface="+mj-lt"/>
              <a:buAutoNum type="arabicPeriod"/>
            </a:pPr>
            <a:r>
              <a:rPr lang="en-US" sz="3200" dirty="0"/>
              <a:t>The Second is tighten language to prevent clear cutting. </a:t>
            </a:r>
          </a:p>
          <a:p>
            <a:pPr marL="971550" lvl="1" indent="-514350">
              <a:buFont typeface="+mj-lt"/>
              <a:buAutoNum type="arabicPeriod"/>
            </a:pPr>
            <a:r>
              <a:rPr lang="en-US" sz="3200" dirty="0"/>
              <a:t>The third is to correct an error for Special Character Overlay Districts</a:t>
            </a:r>
          </a:p>
          <a:p>
            <a:pPr marL="971550" lvl="1" indent="-514350">
              <a:buFont typeface="+mj-lt"/>
              <a:buAutoNum type="arabicPeriod"/>
            </a:pPr>
            <a:r>
              <a:rPr lang="en-US" sz="3200" dirty="0"/>
              <a:t>The fourth is an additional remedy/ penalty</a:t>
            </a:r>
          </a:p>
          <a:p>
            <a:endParaRPr lang="en-US" dirty="0"/>
          </a:p>
          <a:p>
            <a:pPr marL="0" indent="0">
              <a:buNone/>
            </a:pPr>
            <a:endParaRPr lang="en-US" dirty="0"/>
          </a:p>
        </p:txBody>
      </p:sp>
    </p:spTree>
    <p:extLst>
      <p:ext uri="{BB962C8B-B14F-4D97-AF65-F5344CB8AC3E}">
        <p14:creationId xmlns:p14="http://schemas.microsoft.com/office/powerpoint/2010/main" val="1002199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E91FD-3770-BB4F-BBB0-EAE765E0CF75}"/>
              </a:ext>
            </a:extLst>
          </p:cNvPr>
          <p:cNvSpPr>
            <a:spLocks noGrp="1"/>
          </p:cNvSpPr>
          <p:nvPr>
            <p:ph type="title"/>
          </p:nvPr>
        </p:nvSpPr>
        <p:spPr/>
        <p:txBody>
          <a:bodyPr/>
          <a:lstStyle/>
          <a:p>
            <a:r>
              <a:rPr lang="en-US" dirty="0"/>
              <a:t>Updates</a:t>
            </a:r>
          </a:p>
        </p:txBody>
      </p:sp>
      <p:sp>
        <p:nvSpPr>
          <p:cNvPr id="3" name="Content Placeholder 2">
            <a:extLst>
              <a:ext uri="{FF2B5EF4-FFF2-40B4-BE49-F238E27FC236}">
                <a16:creationId xmlns:a16="http://schemas.microsoft.com/office/drawing/2014/main" id="{F2822577-0CF1-3F70-1610-DD48211843C5}"/>
              </a:ext>
            </a:extLst>
          </p:cNvPr>
          <p:cNvSpPr>
            <a:spLocks noGrp="1"/>
          </p:cNvSpPr>
          <p:nvPr>
            <p:ph idx="1"/>
          </p:nvPr>
        </p:nvSpPr>
        <p:spPr/>
        <p:txBody>
          <a:bodyPr/>
          <a:lstStyle/>
          <a:p>
            <a:r>
              <a:rPr lang="en-US" dirty="0"/>
              <a:t>Update to align with Westchester County requirement for tree cutters to be licensed</a:t>
            </a:r>
          </a:p>
          <a:p>
            <a:pPr lvl="1"/>
            <a:r>
              <a:rPr lang="en-US" dirty="0"/>
              <a:t>Add wording to make the Lewisboro Ordinance consistent with the County requirement and include method to check a cutter for licensing</a:t>
            </a:r>
          </a:p>
          <a:p>
            <a:r>
              <a:rPr lang="en-US" dirty="0"/>
              <a:t>Rewrite section on new construction. Previous language was vague on clear cutting.  New language would require applicant to list only those trees necessary for construction as part of the building permit. Similar to the wetland law. – Motivated by a property owner who hired a logging company to clear cut the property.</a:t>
            </a:r>
          </a:p>
        </p:txBody>
      </p:sp>
    </p:spTree>
    <p:extLst>
      <p:ext uri="{BB962C8B-B14F-4D97-AF65-F5344CB8AC3E}">
        <p14:creationId xmlns:p14="http://schemas.microsoft.com/office/powerpoint/2010/main" val="46150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1A58B-E6A7-D277-1FA0-B9918DAC1220}"/>
              </a:ext>
            </a:extLst>
          </p:cNvPr>
          <p:cNvSpPr>
            <a:spLocks noGrp="1"/>
          </p:cNvSpPr>
          <p:nvPr>
            <p:ph type="title"/>
          </p:nvPr>
        </p:nvSpPr>
        <p:spPr/>
        <p:txBody>
          <a:bodyPr/>
          <a:lstStyle/>
          <a:p>
            <a:r>
              <a:rPr lang="en-US" dirty="0"/>
              <a:t>Updates - continued</a:t>
            </a:r>
          </a:p>
        </p:txBody>
      </p:sp>
      <p:sp>
        <p:nvSpPr>
          <p:cNvPr id="3" name="Content Placeholder 2">
            <a:extLst>
              <a:ext uri="{FF2B5EF4-FFF2-40B4-BE49-F238E27FC236}">
                <a16:creationId xmlns:a16="http://schemas.microsoft.com/office/drawing/2014/main" id="{17434CEB-DE36-D61E-100B-926F36EDF3C0}"/>
              </a:ext>
            </a:extLst>
          </p:cNvPr>
          <p:cNvSpPr>
            <a:spLocks noGrp="1"/>
          </p:cNvSpPr>
          <p:nvPr>
            <p:ph idx="1"/>
          </p:nvPr>
        </p:nvSpPr>
        <p:spPr/>
        <p:txBody>
          <a:bodyPr>
            <a:normAutofit/>
          </a:bodyPr>
          <a:lstStyle/>
          <a:p>
            <a:r>
              <a:rPr lang="en-US" dirty="0"/>
              <a:t>There is a clear error in the current ordinance in Section 203-4 B (9)  which exempts property in the Special Character Overlay District from the ordinance.  New language in both the Tree Preservation Ordinance and Section 220-31 of the Special Character Overlay District to correct the issue and make then consistent</a:t>
            </a:r>
          </a:p>
          <a:p>
            <a:r>
              <a:rPr lang="en-US" dirty="0"/>
              <a:t>The fourth suggested update is to add tree replacement to the section on Penalties for Offenses. This would add tree replacement as part of the penalty.  Tree replacement could be used to reduce or eliminate the fine at the discretion of the adjudicating officer.  A table for tree replacement based on size is included</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600795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E1440-A4FF-D67B-C871-23C96D4A19E3}"/>
              </a:ext>
            </a:extLst>
          </p:cNvPr>
          <p:cNvSpPr>
            <a:spLocks noGrp="1"/>
          </p:cNvSpPr>
          <p:nvPr>
            <p:ph type="title"/>
          </p:nvPr>
        </p:nvSpPr>
        <p:spPr/>
        <p:txBody>
          <a:bodyPr/>
          <a:lstStyle/>
          <a:p>
            <a:r>
              <a:rPr lang="en-US" dirty="0"/>
              <a:t>Neighboring towns</a:t>
            </a:r>
          </a:p>
        </p:txBody>
      </p:sp>
      <p:sp>
        <p:nvSpPr>
          <p:cNvPr id="3" name="Content Placeholder 2">
            <a:extLst>
              <a:ext uri="{FF2B5EF4-FFF2-40B4-BE49-F238E27FC236}">
                <a16:creationId xmlns:a16="http://schemas.microsoft.com/office/drawing/2014/main" id="{1DEBCCD5-8AA1-184B-A81A-6B674D86E82E}"/>
              </a:ext>
            </a:extLst>
          </p:cNvPr>
          <p:cNvSpPr>
            <a:spLocks noGrp="1"/>
          </p:cNvSpPr>
          <p:nvPr>
            <p:ph idx="1"/>
          </p:nvPr>
        </p:nvSpPr>
        <p:spPr/>
        <p:txBody>
          <a:bodyPr>
            <a:normAutofit lnSpcReduction="10000"/>
          </a:bodyPr>
          <a:lstStyle/>
          <a:p>
            <a:pPr marL="0" indent="0">
              <a:buNone/>
            </a:pPr>
            <a:r>
              <a:rPr lang="en-US" dirty="0"/>
              <a:t>I called Bedford, North Salem and Pound Ridge to understand how their tree ordinance was administered and how it was working</a:t>
            </a:r>
          </a:p>
          <a:p>
            <a:r>
              <a:rPr lang="en-US" dirty="0"/>
              <a:t>Bedford – the building inspector has the responsibility for their tree ordinance, but violations are referred to the town enforcement officer</a:t>
            </a:r>
          </a:p>
          <a:p>
            <a:r>
              <a:rPr lang="en-US" dirty="0"/>
              <a:t>North Salem – the building inspector has responsibility for buildings, wetlands and the tree ordinance.  Because of these he is very knowledgeable of when violations take place (except for weekends occasionally).  Violations are referred to the Planning Board as are wetland violations.</a:t>
            </a:r>
          </a:p>
          <a:p>
            <a:r>
              <a:rPr lang="en-US" dirty="0"/>
              <a:t>Pound Ridge did  not respond to my call.</a:t>
            </a:r>
          </a:p>
          <a:p>
            <a:endParaRPr lang="en-US" dirty="0"/>
          </a:p>
        </p:txBody>
      </p:sp>
    </p:spTree>
    <p:extLst>
      <p:ext uri="{BB962C8B-B14F-4D97-AF65-F5344CB8AC3E}">
        <p14:creationId xmlns:p14="http://schemas.microsoft.com/office/powerpoint/2010/main" val="2076023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4022</TotalTime>
  <Words>371</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Tree Preservation </vt:lpstr>
      <vt:lpstr>Overview – why update</vt:lpstr>
      <vt:lpstr>Updates</vt:lpstr>
      <vt:lpstr>Updates - continued</vt:lpstr>
      <vt:lpstr>Neighboring towns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Tree Preservation </dc:title>
  <dc:creator>John Wolff</dc:creator>
  <cp:lastModifiedBy>John Wolff</cp:lastModifiedBy>
  <cp:revision>7</cp:revision>
  <cp:lastPrinted>2023-03-11T16:48:25Z</cp:lastPrinted>
  <dcterms:created xsi:type="dcterms:W3CDTF">2023-03-10T19:24:18Z</dcterms:created>
  <dcterms:modified xsi:type="dcterms:W3CDTF">2023-03-13T14:26:55Z</dcterms:modified>
</cp:coreProperties>
</file>