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9221F6-D83A-4C4B-AD9C-3EA110206100}">
  <a:tblStyle styleId="{5D9221F6-D83A-4C4B-AD9C-3EA1102061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8347c8d3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8347c8d3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8347c8d3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8347c8d3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8347c8d3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8347c8d3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8347c8d3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8347c8d3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8347c8d3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8347c8d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8347c8d3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8347c8d3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8347c8d3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8347c8d3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5b46e6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85b46e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347c8d3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8347c8d3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8347c8d3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8347c8d3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8347c8d3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8347c8d3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8347c8d3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8347c8d3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0B0-xw3rq_CgKb3lLLUUyWVozeFE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0986" l="0" r="0" t="0"/>
          <a:stretch/>
        </p:blipFill>
        <p:spPr>
          <a:xfrm>
            <a:off x="383725" y="838200"/>
            <a:ext cx="7652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4400" y="3863075"/>
            <a:ext cx="1238700" cy="11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225" y="3429000"/>
            <a:ext cx="6744350" cy="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35775" y="4155275"/>
            <a:ext cx="816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Vista - Cross River - Goldens Bridge</a:t>
            </a:r>
            <a:endParaRPr b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Vista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50075" y="726075"/>
            <a:ext cx="478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Bike/pedestrian path along 123 - creating a Main Street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Vista Hamlet Stewardship Council initiated studies</a:t>
            </a:r>
            <a:endParaRPr i="1" sz="12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825" y="1468562"/>
            <a:ext cx="2282636" cy="337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312" y="108575"/>
            <a:ext cx="3389740" cy="2250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63475"/>
            <a:ext cx="2650744" cy="34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866" y="2509750"/>
            <a:ext cx="1826183" cy="23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 rot="-3218884">
            <a:off x="5035712" y="1231168"/>
            <a:ext cx="292032" cy="237922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Vista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172125" y="969650"/>
            <a:ext cx="66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Crosswalks - Oakridge, VFD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105986" y="1075989"/>
            <a:ext cx="3377850" cy="4112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522250"/>
            <a:ext cx="4297135" cy="28902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900000" dist="476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Possible bond fund usage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2551175" y="1700775"/>
            <a:ext cx="30000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Construction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Planning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Right-of-way acquisition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Permitting costs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438150" y="104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{5D9221F6-D83A-4C4B-AD9C-3EA110206100}</a:tableStyleId>
              </a:tblPr>
              <a:tblGrid>
                <a:gridCol w="963125"/>
                <a:gridCol w="7421175"/>
              </a:tblGrid>
              <a:tr h="44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2008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Grant application for Cross River - comprehensive bike path connections from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Application for Federal Transportation, Community, and System Preservation (TCSP) grant for Goldens Bridge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Lewisboro establishes first Complete Streets policy in Westchester County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2011-12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TCSP Grant for GB submitted again (now goes through NYSDOT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2011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Complete Streets study of the JJ Middle School - recommended connections to Michelle Estates, connections to and aesthetic measures for the CR shopping center, access to Momsen preserve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Goldens Bridge Complete Streets</a:t>
                      </a:r>
                      <a:r>
                        <a:rPr lang="en"/>
                        <a:t> study : contains many of the elements still sought today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2014-15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Collaborative investigations of GB Rail Trail with Somers committee members; discussions with County re Lake Rd ownership,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Lewisboro Ped/Bike History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438150" y="104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{5D9221F6-D83A-4C4B-AD9C-3EA110206100}</a:tableStyleId>
              </a:tblPr>
              <a:tblGrid>
                <a:gridCol w="963125"/>
                <a:gridCol w="7421175"/>
              </a:tblGrid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2014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Master Plan Bike-Pedestrian Addendum passed (9/8/2014): key principle - removing obstacles to bike/pedestrian ; public hearing, 3 hamlet meetings; Lewisboro Ledger poll, survey,Planning Board review/hearing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2015-16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Worked with GBHO (in formation) to organize DOT visit to GB - Jan 6, 2016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2015-03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Request to DOT for Anderson Rd cut-through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2015-06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GB Hamlet Development meeting; inputs were heavy on bike/ped safety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Request to DOT for upgrades to Cross River intersection; supplied CS Study and Bike/Ped MP Addendum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Old Goldens Bridge traffic calming discussions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Application for NYS TAP grant for Goldens Bridge: trying again!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" name="Google Shape;72;p15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Lewisboro Ped/Bike History cont’d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8" name="Google Shape;78;p16"/>
          <p:cNvGraphicFramePr/>
          <p:nvPr/>
        </p:nvGraphicFramePr>
        <p:xfrm>
          <a:off x="438150" y="104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{5D9221F6-D83A-4C4B-AD9C-3EA110206100}</a:tableStyleId>
              </a:tblPr>
              <a:tblGrid>
                <a:gridCol w="963125"/>
                <a:gridCol w="7421175"/>
              </a:tblGrid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2018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Pedestrian and Bicycle Advisory Committee formed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2019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Bike - Ped Committee priorities include Vista Glen Dr to Oakridge Path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2020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DOT invited and visits 3 hamlet centers to discuss </a:t>
                      </a:r>
                      <a:r>
                        <a:rPr lang="en"/>
                        <a:t>pedestrian</a:t>
                      </a:r>
                      <a:r>
                        <a:rPr lang="en"/>
                        <a:t>/bike safety project proposals, and additional dialog via email, phone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" name="Google Shape;79;p16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Lewisboro Ped/Bike History cont’d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Goldens Bridge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3428" l="26526" r="27365" t="39152"/>
          <a:stretch/>
        </p:blipFill>
        <p:spPr>
          <a:xfrm>
            <a:off x="904874" y="1652425"/>
            <a:ext cx="6821599" cy="31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172125" y="969650"/>
            <a:ext cx="66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focus - North St/138 intersection: no provision for pedestrians, bike/ped path connections to Old GB, Colony, Fairmont/Green Hill 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5733300" y="3511300"/>
            <a:ext cx="1398900" cy="20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1172125" y="3613400"/>
            <a:ext cx="1269300" cy="233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Goldens Bridge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172125" y="969650"/>
            <a:ext cx="66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focus - North St/138 intersection: no provision for pedestrians, bike/ped path connections to Old GB, Colony, Fairmont/Green Hill 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736" y="1630475"/>
            <a:ext cx="4846989" cy="3294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Goldens Bridge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12025" y="1477150"/>
            <a:ext cx="19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bridge!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164" y="1023238"/>
            <a:ext cx="5909909" cy="39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33610" l="13772" r="16812" t="15012"/>
          <a:stretch/>
        </p:blipFill>
        <p:spPr>
          <a:xfrm>
            <a:off x="155075" y="2571750"/>
            <a:ext cx="2705183" cy="15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Cross River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172125" y="969650"/>
            <a:ext cx="66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Crosswalks, pushbuttons, stoplight upgrades needed in all directions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775" y="1732300"/>
            <a:ext cx="41529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-27425" y="5047500"/>
            <a:ext cx="9171300" cy="9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667500" y="370325"/>
            <a:ext cx="8010000" cy="55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Identified projects/issues - Cross River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172125" y="969650"/>
            <a:ext cx="6619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Connectivity hampered in all directions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Previous grant applications called for pedestrian/bike towards the </a:t>
            </a:r>
            <a:br>
              <a:rPr i="1" lang="en" sz="1200"/>
            </a:br>
            <a:r>
              <a:rPr i="1" lang="en" sz="1200"/>
              <a:t>Town Park, Schoolhouse Rd and access to P.R. Reservation</a:t>
            </a:r>
            <a:endParaRPr i="1" sz="12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675" y="1730425"/>
            <a:ext cx="5829625" cy="31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