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79" r:id="rId5"/>
    <p:sldMasterId id="2147483688" r:id="rId6"/>
  </p:sldMasterIdLst>
  <p:notesMasterIdLst>
    <p:notesMasterId r:id="rId35"/>
  </p:notesMasterIdLst>
  <p:handoutMasterIdLst>
    <p:handoutMasterId r:id="rId36"/>
  </p:handoutMasterIdLst>
  <p:sldIdLst>
    <p:sldId id="2147375418" r:id="rId7"/>
    <p:sldId id="2147375419" r:id="rId8"/>
    <p:sldId id="2147375420" r:id="rId9"/>
    <p:sldId id="2147375393" r:id="rId10"/>
    <p:sldId id="2147375445" r:id="rId11"/>
    <p:sldId id="2147375446" r:id="rId12"/>
    <p:sldId id="2147375447" r:id="rId13"/>
    <p:sldId id="2147375448" r:id="rId14"/>
    <p:sldId id="2147375401" r:id="rId15"/>
    <p:sldId id="2147375423" r:id="rId16"/>
    <p:sldId id="2147375424" r:id="rId17"/>
    <p:sldId id="2147375425" r:id="rId18"/>
    <p:sldId id="2147375426" r:id="rId19"/>
    <p:sldId id="2147375427" r:id="rId20"/>
    <p:sldId id="2147375428" r:id="rId21"/>
    <p:sldId id="2147375429" r:id="rId22"/>
    <p:sldId id="2147375430" r:id="rId23"/>
    <p:sldId id="2147375431" r:id="rId24"/>
    <p:sldId id="2147375435" r:id="rId25"/>
    <p:sldId id="2147375436" r:id="rId26"/>
    <p:sldId id="2147375441" r:id="rId27"/>
    <p:sldId id="2147375442" r:id="rId28"/>
    <p:sldId id="2147375443" r:id="rId29"/>
    <p:sldId id="2147375444" r:id="rId30"/>
    <p:sldId id="2147375415" r:id="rId31"/>
    <p:sldId id="2147375416" r:id="rId32"/>
    <p:sldId id="2147375417" r:id="rId33"/>
    <p:sldId id="214737533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38" autoAdjust="0"/>
  </p:normalViewPr>
  <p:slideViewPr>
    <p:cSldViewPr snapToGrid="0" showGuides="1">
      <p:cViewPr varScale="1">
        <p:scale>
          <a:sx n="58" d="100"/>
          <a:sy n="58" d="100"/>
        </p:scale>
        <p:origin x="988" y="5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4" d="100"/>
          <a:sy n="44" d="100"/>
        </p:scale>
        <p:origin x="2484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[Copy of Brewster Request 2.6.24.xlsx]Lewisboro Customer Count Major!PivotTable13</c:name>
    <c:fmtId val="1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'Lewisboro Customer Count Major'!$B$4:$B$5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'Lewisboro Customer Count Major'!$A$6:$A$14</c:f>
              <c:strCache>
                <c:ptCount val="8"/>
                <c:pt idx="0">
                  <c:v>Company Equipment</c:v>
                </c:pt>
                <c:pt idx="1">
                  <c:v>Lightning</c:v>
                </c:pt>
                <c:pt idx="2">
                  <c:v>Non-Utility Control</c:v>
                </c:pt>
                <c:pt idx="3">
                  <c:v>Overload</c:v>
                </c:pt>
                <c:pt idx="4">
                  <c:v>Planned</c:v>
                </c:pt>
                <c:pt idx="5">
                  <c:v>Tree In ROW</c:v>
                </c:pt>
                <c:pt idx="6">
                  <c:v>Tree Out ROW</c:v>
                </c:pt>
                <c:pt idx="7">
                  <c:v>Unknown</c:v>
                </c:pt>
              </c:strCache>
            </c:strRef>
          </c:cat>
          <c:val>
            <c:numRef>
              <c:f>'Lewisboro Customer Count Major'!$B$6:$B$14</c:f>
              <c:numCache>
                <c:formatCode>General</c:formatCode>
                <c:ptCount val="8"/>
                <c:pt idx="0">
                  <c:v>2</c:v>
                </c:pt>
                <c:pt idx="4">
                  <c:v>11</c:v>
                </c:pt>
                <c:pt idx="6">
                  <c:v>4318</c:v>
                </c:pt>
                <c:pt idx="7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0E-4DF6-9AB3-B2160A7F56F4}"/>
            </c:ext>
          </c:extLst>
        </c:ser>
        <c:ser>
          <c:idx val="1"/>
          <c:order val="1"/>
          <c:tx>
            <c:strRef>
              <c:f>'Lewisboro Customer Count Major'!$C$4:$C$5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'Lewisboro Customer Count Major'!$A$6:$A$14</c:f>
              <c:strCache>
                <c:ptCount val="8"/>
                <c:pt idx="0">
                  <c:v>Company Equipment</c:v>
                </c:pt>
                <c:pt idx="1">
                  <c:v>Lightning</c:v>
                </c:pt>
                <c:pt idx="2">
                  <c:v>Non-Utility Control</c:v>
                </c:pt>
                <c:pt idx="3">
                  <c:v>Overload</c:v>
                </c:pt>
                <c:pt idx="4">
                  <c:v>Planned</c:v>
                </c:pt>
                <c:pt idx="5">
                  <c:v>Tree In ROW</c:v>
                </c:pt>
                <c:pt idx="6">
                  <c:v>Tree Out ROW</c:v>
                </c:pt>
                <c:pt idx="7">
                  <c:v>Unknown</c:v>
                </c:pt>
              </c:strCache>
            </c:strRef>
          </c:cat>
          <c:val>
            <c:numRef>
              <c:f>'Lewisboro Customer Count Major'!$C$6:$C$14</c:f>
              <c:numCache>
                <c:formatCode>General</c:formatCode>
                <c:ptCount val="8"/>
                <c:pt idx="0">
                  <c:v>1</c:v>
                </c:pt>
                <c:pt idx="1">
                  <c:v>42</c:v>
                </c:pt>
                <c:pt idx="2">
                  <c:v>5</c:v>
                </c:pt>
                <c:pt idx="3">
                  <c:v>3</c:v>
                </c:pt>
                <c:pt idx="4">
                  <c:v>52</c:v>
                </c:pt>
                <c:pt idx="5">
                  <c:v>1760</c:v>
                </c:pt>
                <c:pt idx="6">
                  <c:v>12514</c:v>
                </c:pt>
                <c:pt idx="7">
                  <c:v>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0E-4DF6-9AB3-B2160A7F56F4}"/>
            </c:ext>
          </c:extLst>
        </c:ser>
        <c:ser>
          <c:idx val="2"/>
          <c:order val="2"/>
          <c:tx>
            <c:strRef>
              <c:f>'Lewisboro Customer Count Major'!$D$4:$D$5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'Lewisboro Customer Count Major'!$A$6:$A$14</c:f>
              <c:strCache>
                <c:ptCount val="8"/>
                <c:pt idx="0">
                  <c:v>Company Equipment</c:v>
                </c:pt>
                <c:pt idx="1">
                  <c:v>Lightning</c:v>
                </c:pt>
                <c:pt idx="2">
                  <c:v>Non-Utility Control</c:v>
                </c:pt>
                <c:pt idx="3">
                  <c:v>Overload</c:v>
                </c:pt>
                <c:pt idx="4">
                  <c:v>Planned</c:v>
                </c:pt>
                <c:pt idx="5">
                  <c:v>Tree In ROW</c:v>
                </c:pt>
                <c:pt idx="6">
                  <c:v>Tree Out ROW</c:v>
                </c:pt>
                <c:pt idx="7">
                  <c:v>Unknown</c:v>
                </c:pt>
              </c:strCache>
            </c:strRef>
          </c:cat>
          <c:val>
            <c:numRef>
              <c:f>'Lewisboro Customer Count Major'!$D$6:$D$14</c:f>
              <c:numCache>
                <c:formatCode>General</c:formatCode>
                <c:ptCount val="8"/>
                <c:pt idx="0">
                  <c:v>247</c:v>
                </c:pt>
                <c:pt idx="4">
                  <c:v>1117</c:v>
                </c:pt>
                <c:pt idx="5">
                  <c:v>838</c:v>
                </c:pt>
                <c:pt idx="6">
                  <c:v>1768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0E-4DF6-9AB3-B2160A7F56F4}"/>
            </c:ext>
          </c:extLst>
        </c:ser>
        <c:ser>
          <c:idx val="3"/>
          <c:order val="3"/>
          <c:tx>
            <c:strRef>
              <c:f>'Lewisboro Customer Count Major'!$E$4:$E$5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'Lewisboro Customer Count Major'!$A$6:$A$14</c:f>
              <c:strCache>
                <c:ptCount val="8"/>
                <c:pt idx="0">
                  <c:v>Company Equipment</c:v>
                </c:pt>
                <c:pt idx="1">
                  <c:v>Lightning</c:v>
                </c:pt>
                <c:pt idx="2">
                  <c:v>Non-Utility Control</c:v>
                </c:pt>
                <c:pt idx="3">
                  <c:v>Overload</c:v>
                </c:pt>
                <c:pt idx="4">
                  <c:v>Planned</c:v>
                </c:pt>
                <c:pt idx="5">
                  <c:v>Tree In ROW</c:v>
                </c:pt>
                <c:pt idx="6">
                  <c:v>Tree Out ROW</c:v>
                </c:pt>
                <c:pt idx="7">
                  <c:v>Unknown</c:v>
                </c:pt>
              </c:strCache>
            </c:strRef>
          </c:cat>
          <c:val>
            <c:numRef>
              <c:f>'Lewisboro Customer Count Major'!$E$6:$E$14</c:f>
              <c:numCache>
                <c:formatCode>General</c:formatCode>
                <c:ptCount val="8"/>
                <c:pt idx="4">
                  <c:v>949</c:v>
                </c:pt>
                <c:pt idx="5">
                  <c:v>209</c:v>
                </c:pt>
                <c:pt idx="6">
                  <c:v>15561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0E-4DF6-9AB3-B2160A7F56F4}"/>
            </c:ext>
          </c:extLst>
        </c:ser>
        <c:ser>
          <c:idx val="4"/>
          <c:order val="4"/>
          <c:tx>
            <c:strRef>
              <c:f>'Lewisboro Customer Count Major'!$F$4:$F$5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'Lewisboro Customer Count Major'!$A$6:$A$14</c:f>
              <c:strCache>
                <c:ptCount val="8"/>
                <c:pt idx="0">
                  <c:v>Company Equipment</c:v>
                </c:pt>
                <c:pt idx="1">
                  <c:v>Lightning</c:v>
                </c:pt>
                <c:pt idx="2">
                  <c:v>Non-Utility Control</c:v>
                </c:pt>
                <c:pt idx="3">
                  <c:v>Overload</c:v>
                </c:pt>
                <c:pt idx="4">
                  <c:v>Planned</c:v>
                </c:pt>
                <c:pt idx="5">
                  <c:v>Tree In ROW</c:v>
                </c:pt>
                <c:pt idx="6">
                  <c:v>Tree Out ROW</c:v>
                </c:pt>
                <c:pt idx="7">
                  <c:v>Unknown</c:v>
                </c:pt>
              </c:strCache>
            </c:strRef>
          </c:cat>
          <c:val>
            <c:numRef>
              <c:f>'Lewisboro Customer Count Major'!$F$6:$F$14</c:f>
              <c:numCache>
                <c:formatCode>General</c:formatCode>
                <c:ptCount val="8"/>
                <c:pt idx="1">
                  <c:v>171</c:v>
                </c:pt>
                <c:pt idx="4">
                  <c:v>1568</c:v>
                </c:pt>
                <c:pt idx="5">
                  <c:v>834</c:v>
                </c:pt>
                <c:pt idx="6">
                  <c:v>5592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0E-4DF6-9AB3-B2160A7F5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5112944"/>
        <c:axId val="975119176"/>
      </c:barChart>
      <c:catAx>
        <c:axId val="9751129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5119176"/>
        <c:crosses val="autoZero"/>
        <c:auto val="1"/>
        <c:lblAlgn val="ctr"/>
        <c:lblOffset val="100"/>
        <c:noMultiLvlLbl val="0"/>
      </c:catAx>
      <c:valAx>
        <c:axId val="975119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5112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[Copy of Brewster Request 2.6.24.xlsx]Lewisboro Customer Count Minor!PivotTable14</c:name>
    <c:fmtId val="1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'Lewisboro Customer Count Minor'!$B$4:$B$5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'Lewisboro Customer Count Minor'!$A$6:$A$16</c:f>
              <c:strCache>
                <c:ptCount val="10"/>
                <c:pt idx="0">
                  <c:v>Animal Contact</c:v>
                </c:pt>
                <c:pt idx="1">
                  <c:v>Company Equipment</c:v>
                </c:pt>
                <c:pt idx="2">
                  <c:v>Lightning</c:v>
                </c:pt>
                <c:pt idx="3">
                  <c:v>Non-Utility Control</c:v>
                </c:pt>
                <c:pt idx="4">
                  <c:v>Operating Error</c:v>
                </c:pt>
                <c:pt idx="5">
                  <c:v>Overload</c:v>
                </c:pt>
                <c:pt idx="6">
                  <c:v>Planned</c:v>
                </c:pt>
                <c:pt idx="7">
                  <c:v>Tree In ROW</c:v>
                </c:pt>
                <c:pt idx="8">
                  <c:v>Tree Out ROW</c:v>
                </c:pt>
                <c:pt idx="9">
                  <c:v>Unknown</c:v>
                </c:pt>
              </c:strCache>
            </c:strRef>
          </c:cat>
          <c:val>
            <c:numRef>
              <c:f>'Lewisboro Customer Count Minor'!$B$6:$B$16</c:f>
              <c:numCache>
                <c:formatCode>General</c:formatCode>
                <c:ptCount val="10"/>
                <c:pt idx="0">
                  <c:v>686</c:v>
                </c:pt>
                <c:pt idx="1">
                  <c:v>2363</c:v>
                </c:pt>
                <c:pt idx="2">
                  <c:v>2</c:v>
                </c:pt>
                <c:pt idx="3">
                  <c:v>664</c:v>
                </c:pt>
                <c:pt idx="5">
                  <c:v>4</c:v>
                </c:pt>
                <c:pt idx="6">
                  <c:v>1028</c:v>
                </c:pt>
                <c:pt idx="7">
                  <c:v>314</c:v>
                </c:pt>
                <c:pt idx="8">
                  <c:v>4553</c:v>
                </c:pt>
                <c:pt idx="9">
                  <c:v>2578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AD-4CE6-8BC4-EB84ED5E57C3}"/>
            </c:ext>
          </c:extLst>
        </c:ser>
        <c:ser>
          <c:idx val="1"/>
          <c:order val="1"/>
          <c:tx>
            <c:strRef>
              <c:f>'Lewisboro Customer Count Minor'!$C$4:$C$5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'Lewisboro Customer Count Minor'!$A$6:$A$16</c:f>
              <c:strCache>
                <c:ptCount val="10"/>
                <c:pt idx="0">
                  <c:v>Animal Contact</c:v>
                </c:pt>
                <c:pt idx="1">
                  <c:v>Company Equipment</c:v>
                </c:pt>
                <c:pt idx="2">
                  <c:v>Lightning</c:v>
                </c:pt>
                <c:pt idx="3">
                  <c:v>Non-Utility Control</c:v>
                </c:pt>
                <c:pt idx="4">
                  <c:v>Operating Error</c:v>
                </c:pt>
                <c:pt idx="5">
                  <c:v>Overload</c:v>
                </c:pt>
                <c:pt idx="6">
                  <c:v>Planned</c:v>
                </c:pt>
                <c:pt idx="7">
                  <c:v>Tree In ROW</c:v>
                </c:pt>
                <c:pt idx="8">
                  <c:v>Tree Out ROW</c:v>
                </c:pt>
                <c:pt idx="9">
                  <c:v>Unknown</c:v>
                </c:pt>
              </c:strCache>
            </c:strRef>
          </c:cat>
          <c:val>
            <c:numRef>
              <c:f>'Lewisboro Customer Count Minor'!$C$6:$C$16</c:f>
              <c:numCache>
                <c:formatCode>General</c:formatCode>
                <c:ptCount val="10"/>
                <c:pt idx="0">
                  <c:v>2083</c:v>
                </c:pt>
                <c:pt idx="1">
                  <c:v>327</c:v>
                </c:pt>
                <c:pt idx="2">
                  <c:v>70</c:v>
                </c:pt>
                <c:pt idx="3">
                  <c:v>1278</c:v>
                </c:pt>
                <c:pt idx="5">
                  <c:v>1</c:v>
                </c:pt>
                <c:pt idx="7">
                  <c:v>2175</c:v>
                </c:pt>
                <c:pt idx="8">
                  <c:v>4375</c:v>
                </c:pt>
                <c:pt idx="9">
                  <c:v>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AD-4CE6-8BC4-EB84ED5E57C3}"/>
            </c:ext>
          </c:extLst>
        </c:ser>
        <c:ser>
          <c:idx val="2"/>
          <c:order val="2"/>
          <c:tx>
            <c:strRef>
              <c:f>'Lewisboro Customer Count Minor'!$D$4:$D$5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'Lewisboro Customer Count Minor'!$A$6:$A$16</c:f>
              <c:strCache>
                <c:ptCount val="10"/>
                <c:pt idx="0">
                  <c:v>Animal Contact</c:v>
                </c:pt>
                <c:pt idx="1">
                  <c:v>Company Equipment</c:v>
                </c:pt>
                <c:pt idx="2">
                  <c:v>Lightning</c:v>
                </c:pt>
                <c:pt idx="3">
                  <c:v>Non-Utility Control</c:v>
                </c:pt>
                <c:pt idx="4">
                  <c:v>Operating Error</c:v>
                </c:pt>
                <c:pt idx="5">
                  <c:v>Overload</c:v>
                </c:pt>
                <c:pt idx="6">
                  <c:v>Planned</c:v>
                </c:pt>
                <c:pt idx="7">
                  <c:v>Tree In ROW</c:v>
                </c:pt>
                <c:pt idx="8">
                  <c:v>Tree Out ROW</c:v>
                </c:pt>
                <c:pt idx="9">
                  <c:v>Unknown</c:v>
                </c:pt>
              </c:strCache>
            </c:strRef>
          </c:cat>
          <c:val>
            <c:numRef>
              <c:f>'Lewisboro Customer Count Minor'!$D$6:$D$16</c:f>
              <c:numCache>
                <c:formatCode>General</c:formatCode>
                <c:ptCount val="10"/>
                <c:pt idx="0">
                  <c:v>609</c:v>
                </c:pt>
                <c:pt idx="1">
                  <c:v>2285</c:v>
                </c:pt>
                <c:pt idx="2">
                  <c:v>2</c:v>
                </c:pt>
                <c:pt idx="3">
                  <c:v>1011</c:v>
                </c:pt>
                <c:pt idx="4">
                  <c:v>476</c:v>
                </c:pt>
                <c:pt idx="5">
                  <c:v>11</c:v>
                </c:pt>
                <c:pt idx="6">
                  <c:v>2679</c:v>
                </c:pt>
                <c:pt idx="7">
                  <c:v>32</c:v>
                </c:pt>
                <c:pt idx="8">
                  <c:v>2505</c:v>
                </c:pt>
                <c:pt idx="9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AD-4CE6-8BC4-EB84ED5E57C3}"/>
            </c:ext>
          </c:extLst>
        </c:ser>
        <c:ser>
          <c:idx val="3"/>
          <c:order val="3"/>
          <c:tx>
            <c:strRef>
              <c:f>'Lewisboro Customer Count Minor'!$E$4:$E$5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'Lewisboro Customer Count Minor'!$A$6:$A$16</c:f>
              <c:strCache>
                <c:ptCount val="10"/>
                <c:pt idx="0">
                  <c:v>Animal Contact</c:v>
                </c:pt>
                <c:pt idx="1">
                  <c:v>Company Equipment</c:v>
                </c:pt>
                <c:pt idx="2">
                  <c:v>Lightning</c:v>
                </c:pt>
                <c:pt idx="3">
                  <c:v>Non-Utility Control</c:v>
                </c:pt>
                <c:pt idx="4">
                  <c:v>Operating Error</c:v>
                </c:pt>
                <c:pt idx="5">
                  <c:v>Overload</c:v>
                </c:pt>
                <c:pt idx="6">
                  <c:v>Planned</c:v>
                </c:pt>
                <c:pt idx="7">
                  <c:v>Tree In ROW</c:v>
                </c:pt>
                <c:pt idx="8">
                  <c:v>Tree Out ROW</c:v>
                </c:pt>
                <c:pt idx="9">
                  <c:v>Unknown</c:v>
                </c:pt>
              </c:strCache>
            </c:strRef>
          </c:cat>
          <c:val>
            <c:numRef>
              <c:f>'Lewisboro Customer Count Minor'!$E$6:$E$16</c:f>
              <c:numCache>
                <c:formatCode>General</c:formatCode>
                <c:ptCount val="10"/>
                <c:pt idx="0">
                  <c:v>611</c:v>
                </c:pt>
                <c:pt idx="1">
                  <c:v>205</c:v>
                </c:pt>
                <c:pt idx="2">
                  <c:v>35</c:v>
                </c:pt>
                <c:pt idx="3">
                  <c:v>2375</c:v>
                </c:pt>
                <c:pt idx="4">
                  <c:v>1</c:v>
                </c:pt>
                <c:pt idx="5">
                  <c:v>3</c:v>
                </c:pt>
                <c:pt idx="6">
                  <c:v>522</c:v>
                </c:pt>
                <c:pt idx="7">
                  <c:v>304</c:v>
                </c:pt>
                <c:pt idx="8">
                  <c:v>10888</c:v>
                </c:pt>
                <c:pt idx="9">
                  <c:v>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AD-4CE6-8BC4-EB84ED5E57C3}"/>
            </c:ext>
          </c:extLst>
        </c:ser>
        <c:ser>
          <c:idx val="4"/>
          <c:order val="4"/>
          <c:tx>
            <c:strRef>
              <c:f>'Lewisboro Customer Count Minor'!$F$4:$F$5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'Lewisboro Customer Count Minor'!$A$6:$A$16</c:f>
              <c:strCache>
                <c:ptCount val="10"/>
                <c:pt idx="0">
                  <c:v>Animal Contact</c:v>
                </c:pt>
                <c:pt idx="1">
                  <c:v>Company Equipment</c:v>
                </c:pt>
                <c:pt idx="2">
                  <c:v>Lightning</c:v>
                </c:pt>
                <c:pt idx="3">
                  <c:v>Non-Utility Control</c:v>
                </c:pt>
                <c:pt idx="4">
                  <c:v>Operating Error</c:v>
                </c:pt>
                <c:pt idx="5">
                  <c:v>Overload</c:v>
                </c:pt>
                <c:pt idx="6">
                  <c:v>Planned</c:v>
                </c:pt>
                <c:pt idx="7">
                  <c:v>Tree In ROW</c:v>
                </c:pt>
                <c:pt idx="8">
                  <c:v>Tree Out ROW</c:v>
                </c:pt>
                <c:pt idx="9">
                  <c:v>Unknown</c:v>
                </c:pt>
              </c:strCache>
            </c:strRef>
          </c:cat>
          <c:val>
            <c:numRef>
              <c:f>'Lewisboro Customer Count Minor'!$F$6:$F$16</c:f>
              <c:numCache>
                <c:formatCode>General</c:formatCode>
                <c:ptCount val="10"/>
                <c:pt idx="0">
                  <c:v>364</c:v>
                </c:pt>
                <c:pt idx="1">
                  <c:v>736</c:v>
                </c:pt>
                <c:pt idx="2">
                  <c:v>1</c:v>
                </c:pt>
                <c:pt idx="3">
                  <c:v>2642</c:v>
                </c:pt>
                <c:pt idx="5">
                  <c:v>2</c:v>
                </c:pt>
                <c:pt idx="6">
                  <c:v>32</c:v>
                </c:pt>
                <c:pt idx="7">
                  <c:v>1380</c:v>
                </c:pt>
                <c:pt idx="8">
                  <c:v>7889</c:v>
                </c:pt>
                <c:pt idx="9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AD-4CE6-8BC4-EB84ED5E57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8376920"/>
        <c:axId val="978375936"/>
      </c:barChart>
      <c:catAx>
        <c:axId val="978376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8375936"/>
        <c:crosses val="autoZero"/>
        <c:auto val="1"/>
        <c:lblAlgn val="ctr"/>
        <c:lblOffset val="100"/>
        <c:noMultiLvlLbl val="0"/>
      </c:catAx>
      <c:valAx>
        <c:axId val="97837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376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[Copy of Brewster Request 2.6.24.xlsx]Lewisboro Customer Hours Major!PivotTable17</c:name>
    <c:fmtId val="13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'Lewisboro Customer Hours Major'!$B$4:$B$5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'Lewisboro Customer Hours Major'!$A$6:$A$14</c:f>
              <c:strCache>
                <c:ptCount val="8"/>
                <c:pt idx="0">
                  <c:v>Company Equipment</c:v>
                </c:pt>
                <c:pt idx="1">
                  <c:v>Lightning</c:v>
                </c:pt>
                <c:pt idx="2">
                  <c:v>Non-Utility Control</c:v>
                </c:pt>
                <c:pt idx="3">
                  <c:v>Overload</c:v>
                </c:pt>
                <c:pt idx="4">
                  <c:v>Planned</c:v>
                </c:pt>
                <c:pt idx="5">
                  <c:v>Tree In ROW</c:v>
                </c:pt>
                <c:pt idx="6">
                  <c:v>Tree Out ROW</c:v>
                </c:pt>
                <c:pt idx="7">
                  <c:v>Unknown</c:v>
                </c:pt>
              </c:strCache>
            </c:strRef>
          </c:cat>
          <c:val>
            <c:numRef>
              <c:f>'Lewisboro Customer Hours Major'!$B$6:$B$14</c:f>
              <c:numCache>
                <c:formatCode>General</c:formatCode>
                <c:ptCount val="8"/>
                <c:pt idx="0">
                  <c:v>45.334000000000003</c:v>
                </c:pt>
                <c:pt idx="4">
                  <c:v>12.469999999999999</c:v>
                </c:pt>
                <c:pt idx="6">
                  <c:v>31295.503000000004</c:v>
                </c:pt>
                <c:pt idx="7">
                  <c:v>102.063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8A-49A8-84B7-B689F024E6C1}"/>
            </c:ext>
          </c:extLst>
        </c:ser>
        <c:ser>
          <c:idx val="1"/>
          <c:order val="1"/>
          <c:tx>
            <c:strRef>
              <c:f>'Lewisboro Customer Hours Major'!$C$4:$C$5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'Lewisboro Customer Hours Major'!$A$6:$A$14</c:f>
              <c:strCache>
                <c:ptCount val="8"/>
                <c:pt idx="0">
                  <c:v>Company Equipment</c:v>
                </c:pt>
                <c:pt idx="1">
                  <c:v>Lightning</c:v>
                </c:pt>
                <c:pt idx="2">
                  <c:v>Non-Utility Control</c:v>
                </c:pt>
                <c:pt idx="3">
                  <c:v>Overload</c:v>
                </c:pt>
                <c:pt idx="4">
                  <c:v>Planned</c:v>
                </c:pt>
                <c:pt idx="5">
                  <c:v>Tree In ROW</c:v>
                </c:pt>
                <c:pt idx="6">
                  <c:v>Tree Out ROW</c:v>
                </c:pt>
                <c:pt idx="7">
                  <c:v>Unknown</c:v>
                </c:pt>
              </c:strCache>
            </c:strRef>
          </c:cat>
          <c:val>
            <c:numRef>
              <c:f>'Lewisboro Customer Hours Major'!$C$6:$C$14</c:f>
              <c:numCache>
                <c:formatCode>General</c:formatCode>
                <c:ptCount val="8"/>
                <c:pt idx="0">
                  <c:v>30.516999999999999</c:v>
                </c:pt>
                <c:pt idx="1">
                  <c:v>100.68600000000001</c:v>
                </c:pt>
                <c:pt idx="2">
                  <c:v>6.75</c:v>
                </c:pt>
                <c:pt idx="3">
                  <c:v>37.551000000000002</c:v>
                </c:pt>
                <c:pt idx="4">
                  <c:v>78.451999999999998</c:v>
                </c:pt>
                <c:pt idx="5">
                  <c:v>22983.966</c:v>
                </c:pt>
                <c:pt idx="6">
                  <c:v>303290.9059999999</c:v>
                </c:pt>
                <c:pt idx="7">
                  <c:v>40971.241999999998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8A-49A8-84B7-B689F024E6C1}"/>
            </c:ext>
          </c:extLst>
        </c:ser>
        <c:ser>
          <c:idx val="2"/>
          <c:order val="2"/>
          <c:tx>
            <c:strRef>
              <c:f>'Lewisboro Customer Hours Major'!$D$4:$D$5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'Lewisboro Customer Hours Major'!$A$6:$A$14</c:f>
              <c:strCache>
                <c:ptCount val="8"/>
                <c:pt idx="0">
                  <c:v>Company Equipment</c:v>
                </c:pt>
                <c:pt idx="1">
                  <c:v>Lightning</c:v>
                </c:pt>
                <c:pt idx="2">
                  <c:v>Non-Utility Control</c:v>
                </c:pt>
                <c:pt idx="3">
                  <c:v>Overload</c:v>
                </c:pt>
                <c:pt idx="4">
                  <c:v>Planned</c:v>
                </c:pt>
                <c:pt idx="5">
                  <c:v>Tree In ROW</c:v>
                </c:pt>
                <c:pt idx="6">
                  <c:v>Tree Out ROW</c:v>
                </c:pt>
                <c:pt idx="7">
                  <c:v>Unknown</c:v>
                </c:pt>
              </c:strCache>
            </c:strRef>
          </c:cat>
          <c:val>
            <c:numRef>
              <c:f>'Lewisboro Customer Hours Major'!$D$6:$D$14</c:f>
              <c:numCache>
                <c:formatCode>General</c:formatCode>
                <c:ptCount val="8"/>
                <c:pt idx="0">
                  <c:v>316.90100000000001</c:v>
                </c:pt>
                <c:pt idx="4">
                  <c:v>409.93900000000002</c:v>
                </c:pt>
                <c:pt idx="5">
                  <c:v>2868.0410000000002</c:v>
                </c:pt>
                <c:pt idx="6">
                  <c:v>8303.76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8A-49A8-84B7-B689F024E6C1}"/>
            </c:ext>
          </c:extLst>
        </c:ser>
        <c:ser>
          <c:idx val="3"/>
          <c:order val="3"/>
          <c:tx>
            <c:strRef>
              <c:f>'Lewisboro Customer Hours Major'!$E$4:$E$5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'Lewisboro Customer Hours Major'!$A$6:$A$14</c:f>
              <c:strCache>
                <c:ptCount val="8"/>
                <c:pt idx="0">
                  <c:v>Company Equipment</c:v>
                </c:pt>
                <c:pt idx="1">
                  <c:v>Lightning</c:v>
                </c:pt>
                <c:pt idx="2">
                  <c:v>Non-Utility Control</c:v>
                </c:pt>
                <c:pt idx="3">
                  <c:v>Overload</c:v>
                </c:pt>
                <c:pt idx="4">
                  <c:v>Planned</c:v>
                </c:pt>
                <c:pt idx="5">
                  <c:v>Tree In ROW</c:v>
                </c:pt>
                <c:pt idx="6">
                  <c:v>Tree Out ROW</c:v>
                </c:pt>
                <c:pt idx="7">
                  <c:v>Unknown</c:v>
                </c:pt>
              </c:strCache>
            </c:strRef>
          </c:cat>
          <c:val>
            <c:numRef>
              <c:f>'Lewisboro Customer Hours Major'!$E$6:$E$14</c:f>
              <c:numCache>
                <c:formatCode>General</c:formatCode>
                <c:ptCount val="8"/>
                <c:pt idx="4">
                  <c:v>506.51800000000003</c:v>
                </c:pt>
                <c:pt idx="5">
                  <c:v>2226.3520000000003</c:v>
                </c:pt>
                <c:pt idx="6">
                  <c:v>86650.336000000039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8A-49A8-84B7-B689F024E6C1}"/>
            </c:ext>
          </c:extLst>
        </c:ser>
        <c:ser>
          <c:idx val="4"/>
          <c:order val="4"/>
          <c:tx>
            <c:strRef>
              <c:f>'Lewisboro Customer Hours Major'!$F$4:$F$5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'Lewisboro Customer Hours Major'!$A$6:$A$14</c:f>
              <c:strCache>
                <c:ptCount val="8"/>
                <c:pt idx="0">
                  <c:v>Company Equipment</c:v>
                </c:pt>
                <c:pt idx="1">
                  <c:v>Lightning</c:v>
                </c:pt>
                <c:pt idx="2">
                  <c:v>Non-Utility Control</c:v>
                </c:pt>
                <c:pt idx="3">
                  <c:v>Overload</c:v>
                </c:pt>
                <c:pt idx="4">
                  <c:v>Planned</c:v>
                </c:pt>
                <c:pt idx="5">
                  <c:v>Tree In ROW</c:v>
                </c:pt>
                <c:pt idx="6">
                  <c:v>Tree Out ROW</c:v>
                </c:pt>
                <c:pt idx="7">
                  <c:v>Unknown</c:v>
                </c:pt>
              </c:strCache>
            </c:strRef>
          </c:cat>
          <c:val>
            <c:numRef>
              <c:f>'Lewisboro Customer Hours Major'!$F$6:$F$14</c:f>
              <c:numCache>
                <c:formatCode>General</c:formatCode>
                <c:ptCount val="8"/>
                <c:pt idx="1">
                  <c:v>1305.2429999999999</c:v>
                </c:pt>
                <c:pt idx="4">
                  <c:v>2844.107</c:v>
                </c:pt>
                <c:pt idx="5">
                  <c:v>8314.5009999999984</c:v>
                </c:pt>
                <c:pt idx="6">
                  <c:v>37884.812999999987</c:v>
                </c:pt>
                <c:pt idx="7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8A-49A8-84B7-B689F024E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5190032"/>
        <c:axId val="845196264"/>
      </c:barChart>
      <c:catAx>
        <c:axId val="845190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45196264"/>
        <c:crosses val="autoZero"/>
        <c:auto val="1"/>
        <c:lblAlgn val="ctr"/>
        <c:lblOffset val="100"/>
        <c:noMultiLvlLbl val="0"/>
      </c:catAx>
      <c:valAx>
        <c:axId val="845196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19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[Copy of Brewster Request 2.6.24.xlsx]Lewisboro Customer Hours Minor!PivotTable19</c:name>
    <c:fmtId val="12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'Lewisboro Customer Hours Minor'!$B$4:$B$5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'Lewisboro Customer Hours Minor'!$A$6:$A$16</c:f>
              <c:strCache>
                <c:ptCount val="10"/>
                <c:pt idx="0">
                  <c:v>Animal Contact</c:v>
                </c:pt>
                <c:pt idx="1">
                  <c:v>Company Equipment</c:v>
                </c:pt>
                <c:pt idx="2">
                  <c:v>Lightning</c:v>
                </c:pt>
                <c:pt idx="3">
                  <c:v>Non-Utility Control</c:v>
                </c:pt>
                <c:pt idx="4">
                  <c:v>Operating Error</c:v>
                </c:pt>
                <c:pt idx="5">
                  <c:v>Overload</c:v>
                </c:pt>
                <c:pt idx="6">
                  <c:v>Planned</c:v>
                </c:pt>
                <c:pt idx="7">
                  <c:v>Tree In ROW</c:v>
                </c:pt>
                <c:pt idx="8">
                  <c:v>Tree Out ROW</c:v>
                </c:pt>
                <c:pt idx="9">
                  <c:v>Unknown</c:v>
                </c:pt>
              </c:strCache>
            </c:strRef>
          </c:cat>
          <c:val>
            <c:numRef>
              <c:f>'Lewisboro Customer Hours Minor'!$B$6:$B$16</c:f>
              <c:numCache>
                <c:formatCode>General</c:formatCode>
                <c:ptCount val="10"/>
                <c:pt idx="0">
                  <c:v>967.60799999999995</c:v>
                </c:pt>
                <c:pt idx="1">
                  <c:v>2873.857</c:v>
                </c:pt>
                <c:pt idx="2">
                  <c:v>14.632999999999999</c:v>
                </c:pt>
                <c:pt idx="3">
                  <c:v>1640.663</c:v>
                </c:pt>
                <c:pt idx="5">
                  <c:v>7.7990000000000004</c:v>
                </c:pt>
                <c:pt idx="6">
                  <c:v>120.276</c:v>
                </c:pt>
                <c:pt idx="7">
                  <c:v>525.84</c:v>
                </c:pt>
                <c:pt idx="8">
                  <c:v>7771.6919999999973</c:v>
                </c:pt>
                <c:pt idx="9">
                  <c:v>3817.5279999999998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81-4114-9545-DC056E2CAB79}"/>
            </c:ext>
          </c:extLst>
        </c:ser>
        <c:ser>
          <c:idx val="1"/>
          <c:order val="1"/>
          <c:tx>
            <c:strRef>
              <c:f>'Lewisboro Customer Hours Minor'!$C$4:$C$5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'Lewisboro Customer Hours Minor'!$A$6:$A$16</c:f>
              <c:strCache>
                <c:ptCount val="10"/>
                <c:pt idx="0">
                  <c:v>Animal Contact</c:v>
                </c:pt>
                <c:pt idx="1">
                  <c:v>Company Equipment</c:v>
                </c:pt>
                <c:pt idx="2">
                  <c:v>Lightning</c:v>
                </c:pt>
                <c:pt idx="3">
                  <c:v>Non-Utility Control</c:v>
                </c:pt>
                <c:pt idx="4">
                  <c:v>Operating Error</c:v>
                </c:pt>
                <c:pt idx="5">
                  <c:v>Overload</c:v>
                </c:pt>
                <c:pt idx="6">
                  <c:v>Planned</c:v>
                </c:pt>
                <c:pt idx="7">
                  <c:v>Tree In ROW</c:v>
                </c:pt>
                <c:pt idx="8">
                  <c:v>Tree Out ROW</c:v>
                </c:pt>
                <c:pt idx="9">
                  <c:v>Unknown</c:v>
                </c:pt>
              </c:strCache>
            </c:strRef>
          </c:cat>
          <c:val>
            <c:numRef>
              <c:f>'Lewisboro Customer Hours Minor'!$C$6:$C$16</c:f>
              <c:numCache>
                <c:formatCode>General</c:formatCode>
                <c:ptCount val="10"/>
                <c:pt idx="0">
                  <c:v>2475.1940000000004</c:v>
                </c:pt>
                <c:pt idx="1">
                  <c:v>659.70099999999979</c:v>
                </c:pt>
                <c:pt idx="2">
                  <c:v>203.739</c:v>
                </c:pt>
                <c:pt idx="3">
                  <c:v>1688.1569999999999</c:v>
                </c:pt>
                <c:pt idx="5">
                  <c:v>4.133</c:v>
                </c:pt>
                <c:pt idx="7">
                  <c:v>3031.6169999999997</c:v>
                </c:pt>
                <c:pt idx="8">
                  <c:v>8460.8449999999993</c:v>
                </c:pt>
                <c:pt idx="9">
                  <c:v>232.77699999999999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81-4114-9545-DC056E2CAB79}"/>
            </c:ext>
          </c:extLst>
        </c:ser>
        <c:ser>
          <c:idx val="2"/>
          <c:order val="2"/>
          <c:tx>
            <c:strRef>
              <c:f>'Lewisboro Customer Hours Minor'!$D$4:$D$5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'Lewisboro Customer Hours Minor'!$A$6:$A$16</c:f>
              <c:strCache>
                <c:ptCount val="10"/>
                <c:pt idx="0">
                  <c:v>Animal Contact</c:v>
                </c:pt>
                <c:pt idx="1">
                  <c:v>Company Equipment</c:v>
                </c:pt>
                <c:pt idx="2">
                  <c:v>Lightning</c:v>
                </c:pt>
                <c:pt idx="3">
                  <c:v>Non-Utility Control</c:v>
                </c:pt>
                <c:pt idx="4">
                  <c:v>Operating Error</c:v>
                </c:pt>
                <c:pt idx="5">
                  <c:v>Overload</c:v>
                </c:pt>
                <c:pt idx="6">
                  <c:v>Planned</c:v>
                </c:pt>
                <c:pt idx="7">
                  <c:v>Tree In ROW</c:v>
                </c:pt>
                <c:pt idx="8">
                  <c:v>Tree Out ROW</c:v>
                </c:pt>
                <c:pt idx="9">
                  <c:v>Unknown</c:v>
                </c:pt>
              </c:strCache>
            </c:strRef>
          </c:cat>
          <c:val>
            <c:numRef>
              <c:f>'Lewisboro Customer Hours Minor'!$D$6:$D$16</c:f>
              <c:numCache>
                <c:formatCode>General</c:formatCode>
                <c:ptCount val="10"/>
                <c:pt idx="0">
                  <c:v>691.37200000000007</c:v>
                </c:pt>
                <c:pt idx="1">
                  <c:v>4177.9070000000002</c:v>
                </c:pt>
                <c:pt idx="2">
                  <c:v>12.9</c:v>
                </c:pt>
                <c:pt idx="3">
                  <c:v>7524.81</c:v>
                </c:pt>
                <c:pt idx="4">
                  <c:v>150.892</c:v>
                </c:pt>
                <c:pt idx="5">
                  <c:v>35.483000000000004</c:v>
                </c:pt>
                <c:pt idx="6">
                  <c:v>523.43299999999988</c:v>
                </c:pt>
                <c:pt idx="7">
                  <c:v>119.705</c:v>
                </c:pt>
                <c:pt idx="8">
                  <c:v>5786.5870000000014</c:v>
                </c:pt>
                <c:pt idx="9">
                  <c:v>86.207999999999998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81-4114-9545-DC056E2CAB79}"/>
            </c:ext>
          </c:extLst>
        </c:ser>
        <c:ser>
          <c:idx val="3"/>
          <c:order val="3"/>
          <c:tx>
            <c:strRef>
              <c:f>'Lewisboro Customer Hours Minor'!$E$4:$E$5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'Lewisboro Customer Hours Minor'!$A$6:$A$16</c:f>
              <c:strCache>
                <c:ptCount val="10"/>
                <c:pt idx="0">
                  <c:v>Animal Contact</c:v>
                </c:pt>
                <c:pt idx="1">
                  <c:v>Company Equipment</c:v>
                </c:pt>
                <c:pt idx="2">
                  <c:v>Lightning</c:v>
                </c:pt>
                <c:pt idx="3">
                  <c:v>Non-Utility Control</c:v>
                </c:pt>
                <c:pt idx="4">
                  <c:v>Operating Error</c:v>
                </c:pt>
                <c:pt idx="5">
                  <c:v>Overload</c:v>
                </c:pt>
                <c:pt idx="6">
                  <c:v>Planned</c:v>
                </c:pt>
                <c:pt idx="7">
                  <c:v>Tree In ROW</c:v>
                </c:pt>
                <c:pt idx="8">
                  <c:v>Tree Out ROW</c:v>
                </c:pt>
                <c:pt idx="9">
                  <c:v>Unknown</c:v>
                </c:pt>
              </c:strCache>
            </c:strRef>
          </c:cat>
          <c:val>
            <c:numRef>
              <c:f>'Lewisboro Customer Hours Minor'!$E$6:$E$16</c:f>
              <c:numCache>
                <c:formatCode>General</c:formatCode>
                <c:ptCount val="10"/>
                <c:pt idx="0">
                  <c:v>966.98299999999995</c:v>
                </c:pt>
                <c:pt idx="1">
                  <c:v>458.90899999999993</c:v>
                </c:pt>
                <c:pt idx="2">
                  <c:v>100.961</c:v>
                </c:pt>
                <c:pt idx="3">
                  <c:v>5137.8210000000008</c:v>
                </c:pt>
                <c:pt idx="4">
                  <c:v>1.917</c:v>
                </c:pt>
                <c:pt idx="5">
                  <c:v>8.766</c:v>
                </c:pt>
                <c:pt idx="6">
                  <c:v>530.928</c:v>
                </c:pt>
                <c:pt idx="7">
                  <c:v>341.33199999999994</c:v>
                </c:pt>
                <c:pt idx="8">
                  <c:v>26623.069000000003</c:v>
                </c:pt>
                <c:pt idx="9">
                  <c:v>890.56200000000001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81-4114-9545-DC056E2CAB79}"/>
            </c:ext>
          </c:extLst>
        </c:ser>
        <c:ser>
          <c:idx val="4"/>
          <c:order val="4"/>
          <c:tx>
            <c:strRef>
              <c:f>'Lewisboro Customer Hours Minor'!$F$4:$F$5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'Lewisboro Customer Hours Minor'!$A$6:$A$16</c:f>
              <c:strCache>
                <c:ptCount val="10"/>
                <c:pt idx="0">
                  <c:v>Animal Contact</c:v>
                </c:pt>
                <c:pt idx="1">
                  <c:v>Company Equipment</c:v>
                </c:pt>
                <c:pt idx="2">
                  <c:v>Lightning</c:v>
                </c:pt>
                <c:pt idx="3">
                  <c:v>Non-Utility Control</c:v>
                </c:pt>
                <c:pt idx="4">
                  <c:v>Operating Error</c:v>
                </c:pt>
                <c:pt idx="5">
                  <c:v>Overload</c:v>
                </c:pt>
                <c:pt idx="6">
                  <c:v>Planned</c:v>
                </c:pt>
                <c:pt idx="7">
                  <c:v>Tree In ROW</c:v>
                </c:pt>
                <c:pt idx="8">
                  <c:v>Tree Out ROW</c:v>
                </c:pt>
                <c:pt idx="9">
                  <c:v>Unknown</c:v>
                </c:pt>
              </c:strCache>
            </c:strRef>
          </c:cat>
          <c:val>
            <c:numRef>
              <c:f>'Lewisboro Customer Hours Minor'!$F$6:$F$16</c:f>
              <c:numCache>
                <c:formatCode>General</c:formatCode>
                <c:ptCount val="10"/>
                <c:pt idx="0">
                  <c:v>656.76299999999992</c:v>
                </c:pt>
                <c:pt idx="1">
                  <c:v>1988.529</c:v>
                </c:pt>
                <c:pt idx="2">
                  <c:v>3.25</c:v>
                </c:pt>
                <c:pt idx="3">
                  <c:v>1581.32</c:v>
                </c:pt>
                <c:pt idx="5">
                  <c:v>2.117</c:v>
                </c:pt>
                <c:pt idx="6">
                  <c:v>35.866</c:v>
                </c:pt>
                <c:pt idx="7">
                  <c:v>3034.386</c:v>
                </c:pt>
                <c:pt idx="8">
                  <c:v>14118.804999999995</c:v>
                </c:pt>
                <c:pt idx="9">
                  <c:v>20.067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81-4114-9545-DC056E2CAB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2244392"/>
        <c:axId val="812245376"/>
      </c:barChart>
      <c:catAx>
        <c:axId val="812244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12245376"/>
        <c:crosses val="autoZero"/>
        <c:auto val="1"/>
        <c:lblAlgn val="ctr"/>
        <c:lblOffset val="100"/>
        <c:noMultiLvlLbl val="0"/>
      </c:catAx>
      <c:valAx>
        <c:axId val="81224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2244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8A0CBC-AAF8-4E17-8996-9CA91AA835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F70F86-C435-4BB9-9018-BDF22DB7F2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B119E-C005-40B5-A2E4-DF44923FB535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317F7-C1CB-4901-80FE-A88E2307B3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BF4C6-FD85-4193-9470-E2041A391B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62597-B25A-4D36-B854-2BC0BF84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47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A72AC-F55D-44DC-9E15-61AFCDC12E7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DFF77-F4B1-4D89-9BCA-8F374EE89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33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099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67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75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917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079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11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79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185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445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28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6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014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63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15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A40EA-03DA-B94C-9A0E-A28DB663F067}" type="slidenum">
              <a:rPr kumimoji="0" lang="es-E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erPangea Text" panose="020B0404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erPangea Text" panose="020B04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37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2E13F22-F438-447B-9E31-113A05DDB1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800" y="2276475"/>
            <a:ext cx="10922400" cy="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F761323-5A40-40BD-B2BA-F1C62F7A81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4876" y="2454407"/>
            <a:ext cx="6402323" cy="97459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  <a:latin typeface="Lato Black" panose="020F0A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Title of cover page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5C9394B0-F116-4663-AED6-8458CF2E1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4876" y="1672328"/>
            <a:ext cx="6235848" cy="33855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 i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Business division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93F88CC-E590-4A85-8CE7-7F8560D90F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4877" y="3507403"/>
            <a:ext cx="6235848" cy="47299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Subheading of cover page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07A44A41-CE13-414F-A254-F2690F30E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4877" y="5914309"/>
            <a:ext cx="2147444" cy="33855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Date of presentation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B74A17-7A45-404C-BCD5-DB3D201A1C4D}"/>
              </a:ext>
            </a:extLst>
          </p:cNvPr>
          <p:cNvSpPr/>
          <p:nvPr userDrawn="1"/>
        </p:nvSpPr>
        <p:spPr>
          <a:xfrm>
            <a:off x="9179169" y="0"/>
            <a:ext cx="3012831" cy="1406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9959B6-2A50-4BF3-BBCB-3A5EBC420228}"/>
              </a:ext>
            </a:extLst>
          </p:cNvPr>
          <p:cNvSpPr/>
          <p:nvPr userDrawn="1"/>
        </p:nvSpPr>
        <p:spPr>
          <a:xfrm>
            <a:off x="0" y="6332660"/>
            <a:ext cx="1126901" cy="525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421B0F-07EA-40BC-ABAC-15A548A374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" y="1039368"/>
            <a:ext cx="3172489" cy="1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8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6C930B-6D68-CE32-C8C3-D2DBAE626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137600"/>
            <a:ext cx="3006000" cy="517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4AB3612-54C6-B940-1741-814CFD8D57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35800" y="1137600"/>
            <a:ext cx="3006000" cy="517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4F073CB-A76A-70CA-0AD1-B67EDF2E46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65200" y="1137600"/>
            <a:ext cx="3006000" cy="517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A0D0E83D-3D6E-ABA4-3B11-76716550A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7" y="177981"/>
            <a:ext cx="9900000" cy="607923"/>
          </a:xfrm>
          <a:prstGeom prst="rect">
            <a:avLst/>
          </a:prstGeom>
        </p:spPr>
        <p:txBody>
          <a:bodyPr vert="horz" wrap="square" lIns="0" tIns="0" rIns="0" bIns="7200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Conector recto 17">
            <a:extLst>
              <a:ext uri="{FF2B5EF4-FFF2-40B4-BE49-F238E27FC236}">
                <a16:creationId xmlns:a16="http://schemas.microsoft.com/office/drawing/2014/main" id="{8AC3690F-FC2C-8D3E-AB10-CE2A30E4FD27}"/>
              </a:ext>
            </a:extLst>
          </p:cNvPr>
          <p:cNvCxnSpPr>
            <a:cxnSpLocks/>
          </p:cNvCxnSpPr>
          <p:nvPr userDrawn="1"/>
        </p:nvCxnSpPr>
        <p:spPr>
          <a:xfrm>
            <a:off x="405372" y="789690"/>
            <a:ext cx="113802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>
            <a:extLst>
              <a:ext uri="{FF2B5EF4-FFF2-40B4-BE49-F238E27FC236}">
                <a16:creationId xmlns:a16="http://schemas.microsoft.com/office/drawing/2014/main" id="{497DAC06-1A23-D04D-000F-8575C2D2A83F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0542A9EC-E5FF-F21B-9DBC-08CF1EA0D86D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solidFill>
              <a:srgbClr val="FF9C1A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6D568966-482B-3498-648C-10024FADA558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solidFill>
              <a:srgbClr val="0DA9FF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508CA69C-BA68-0965-3E65-1D09705917BA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solidFill>
              <a:srgbClr val="00A443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91191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CEEF4A-7598-08FC-4508-B7EB08BD0A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9755" y="1138517"/>
            <a:ext cx="8065026" cy="5170803"/>
          </a:xfrm>
          <a:prstGeom prst="roundRect">
            <a:avLst>
              <a:gd name="adj" fmla="val 1974"/>
            </a:avLst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on the icon to add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CDA7D8-C2DA-A45E-2DDF-74ED78083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800" y="1137600"/>
            <a:ext cx="3006000" cy="517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3">
            <a:extLst>
              <a:ext uri="{FF2B5EF4-FFF2-40B4-BE49-F238E27FC236}">
                <a16:creationId xmlns:a16="http://schemas.microsoft.com/office/drawing/2014/main" id="{129D40EF-C713-8A27-E0FE-B6562939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7" y="177981"/>
            <a:ext cx="9900000" cy="607923"/>
          </a:xfrm>
          <a:prstGeom prst="rect">
            <a:avLst/>
          </a:prstGeom>
        </p:spPr>
        <p:txBody>
          <a:bodyPr vert="horz" wrap="square" lIns="0" tIns="0" rIns="0" bIns="7200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3" name="Conector recto 17">
            <a:extLst>
              <a:ext uri="{FF2B5EF4-FFF2-40B4-BE49-F238E27FC236}">
                <a16:creationId xmlns:a16="http://schemas.microsoft.com/office/drawing/2014/main" id="{477F4342-7BAD-A8CD-BE3B-61BB1AA844E1}"/>
              </a:ext>
            </a:extLst>
          </p:cNvPr>
          <p:cNvCxnSpPr>
            <a:cxnSpLocks/>
          </p:cNvCxnSpPr>
          <p:nvPr userDrawn="1"/>
        </p:nvCxnSpPr>
        <p:spPr>
          <a:xfrm>
            <a:off x="405372" y="789690"/>
            <a:ext cx="113802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o 3">
            <a:extLst>
              <a:ext uri="{FF2B5EF4-FFF2-40B4-BE49-F238E27FC236}">
                <a16:creationId xmlns:a16="http://schemas.microsoft.com/office/drawing/2014/main" id="{81CE23D1-640F-D7AA-D4C7-A78C8F4FAEA6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1E6AEFD1-8BC5-F5A0-6E03-AC0A18C2EF2C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solidFill>
              <a:srgbClr val="FF9C1A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7C714B4C-C50E-B7BC-0514-CA7ABAF37193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solidFill>
              <a:srgbClr val="0DA9FF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79B64F08-0E89-5D18-826E-28435C26C516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solidFill>
              <a:srgbClr val="00A443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47081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 Marcador de texto">
            <a:extLst>
              <a:ext uri="{FF2B5EF4-FFF2-40B4-BE49-F238E27FC236}">
                <a16:creationId xmlns:a16="http://schemas.microsoft.com/office/drawing/2014/main" id="{C5730698-EE2F-48E6-829A-0F1E5E6BE0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156" y="6454774"/>
            <a:ext cx="4515526" cy="4032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kumimoji="0" lang="en-GB" sz="800" b="0" i="1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1pPr>
            <a:lvl2pPr>
              <a:defRPr>
                <a:solidFill>
                  <a:srgbClr val="6B882B"/>
                </a:solidFill>
              </a:defRPr>
            </a:lvl2pPr>
            <a:lvl3pPr>
              <a:defRPr>
                <a:solidFill>
                  <a:srgbClr val="6B882B"/>
                </a:solidFill>
              </a:defRPr>
            </a:lvl3pPr>
            <a:lvl4pPr>
              <a:defRPr>
                <a:solidFill>
                  <a:srgbClr val="6B882B"/>
                </a:solidFill>
              </a:defRPr>
            </a:lvl4pPr>
            <a:lvl5pPr>
              <a:defRPr>
                <a:solidFill>
                  <a:srgbClr val="6B882B"/>
                </a:solidFill>
              </a:defRPr>
            </a:lvl5pPr>
          </a:lstStyle>
          <a:p>
            <a:pPr lvl="0"/>
            <a:r>
              <a:rPr lang="es-ES" dirty="0"/>
              <a:t>* </a:t>
            </a:r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clarification</a:t>
            </a:r>
            <a:r>
              <a:rPr lang="es-ES" dirty="0"/>
              <a:t> </a:t>
            </a:r>
            <a:r>
              <a:rPr lang="es-ES" dirty="0" err="1"/>
              <a:t>footer</a:t>
            </a:r>
            <a:endParaRPr lang="en-GB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2DB61EA2-395B-CDBE-0DDB-9404BE58EC2B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12750" y="1147484"/>
            <a:ext cx="11372850" cy="516282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Data Table
</a:t>
            </a:r>
          </a:p>
        </p:txBody>
      </p:sp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3DAAF553-8F2C-9037-CC19-A0160DA80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7" y="177981"/>
            <a:ext cx="9900000" cy="607923"/>
          </a:xfrm>
          <a:prstGeom prst="rect">
            <a:avLst/>
          </a:prstGeom>
        </p:spPr>
        <p:txBody>
          <a:bodyPr vert="horz" wrap="square" lIns="0" tIns="0" rIns="0" bIns="7200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Conector recto 17">
            <a:extLst>
              <a:ext uri="{FF2B5EF4-FFF2-40B4-BE49-F238E27FC236}">
                <a16:creationId xmlns:a16="http://schemas.microsoft.com/office/drawing/2014/main" id="{B9A50A1F-1445-B4C8-F168-B9FCB6243FBB}"/>
              </a:ext>
            </a:extLst>
          </p:cNvPr>
          <p:cNvCxnSpPr>
            <a:cxnSpLocks/>
          </p:cNvCxnSpPr>
          <p:nvPr userDrawn="1"/>
        </p:nvCxnSpPr>
        <p:spPr>
          <a:xfrm>
            <a:off x="405372" y="789690"/>
            <a:ext cx="113802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8A628E52-6FC0-2E76-38BA-466DCE6A8ED5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7A6BC369-7647-BB74-F921-4CB325DA3F0E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solidFill>
              <a:srgbClr val="FF9C1A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4C6B98D-43D3-D95C-E6E0-95756E4DA3B3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solidFill>
              <a:srgbClr val="0DA9FF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493E0443-1632-1ED9-9315-B453CE09922B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solidFill>
              <a:srgbClr val="00A443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883190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531F1D-68D3-F018-376E-EB795F473F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400" y="5586413"/>
            <a:ext cx="11379200" cy="723900"/>
          </a:xfrm>
          <a:prstGeom prst="roundRect">
            <a:avLst>
              <a:gd name="adj" fmla="val 9211"/>
            </a:avLst>
          </a:prstGeom>
          <a:solidFill>
            <a:schemeClr val="accent1"/>
          </a:solidFill>
        </p:spPr>
        <p:txBody>
          <a:bodyPr lIns="144000" tIns="0" rIns="144000" anchor="ctr" anchorCtr="1"/>
          <a:lstStyle>
            <a:lvl1pPr>
              <a:lnSpc>
                <a:spcPct val="9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9 Marcador de texto">
            <a:extLst>
              <a:ext uri="{FF2B5EF4-FFF2-40B4-BE49-F238E27FC236}">
                <a16:creationId xmlns:a16="http://schemas.microsoft.com/office/drawing/2014/main" id="{C5730698-EE2F-48E6-829A-0F1E5E6BE0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156" y="6454774"/>
            <a:ext cx="4515526" cy="4032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kumimoji="0" lang="en-GB" sz="800" b="0" i="1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1pPr>
            <a:lvl2pPr>
              <a:defRPr>
                <a:solidFill>
                  <a:srgbClr val="6B882B"/>
                </a:solidFill>
              </a:defRPr>
            </a:lvl2pPr>
            <a:lvl3pPr>
              <a:defRPr>
                <a:solidFill>
                  <a:srgbClr val="6B882B"/>
                </a:solidFill>
              </a:defRPr>
            </a:lvl3pPr>
            <a:lvl4pPr>
              <a:defRPr>
                <a:solidFill>
                  <a:srgbClr val="6B882B"/>
                </a:solidFill>
              </a:defRPr>
            </a:lvl4pPr>
            <a:lvl5pPr>
              <a:defRPr>
                <a:solidFill>
                  <a:srgbClr val="6B882B"/>
                </a:solidFill>
              </a:defRPr>
            </a:lvl5pPr>
          </a:lstStyle>
          <a:p>
            <a:pPr lvl="0"/>
            <a:r>
              <a:rPr lang="es-ES" dirty="0"/>
              <a:t>* </a:t>
            </a:r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clarification</a:t>
            </a:r>
            <a:r>
              <a:rPr lang="es-ES" dirty="0"/>
              <a:t> </a:t>
            </a:r>
            <a:r>
              <a:rPr lang="es-ES" dirty="0" err="1"/>
              <a:t>footer</a:t>
            </a:r>
            <a:endParaRPr lang="en-GB" dirty="0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7E992A42-F35F-42DD-40D0-7E662886677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06400" y="1147482"/>
            <a:ext cx="11379200" cy="44389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graphic</a:t>
            </a:r>
            <a:endParaRPr lang="en-US" dirty="0"/>
          </a:p>
        </p:txBody>
      </p:sp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3AE4656C-299B-AD33-8C65-3FA077421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7" y="177981"/>
            <a:ext cx="9900000" cy="607923"/>
          </a:xfrm>
          <a:prstGeom prst="rect">
            <a:avLst/>
          </a:prstGeom>
        </p:spPr>
        <p:txBody>
          <a:bodyPr vert="horz" wrap="square" lIns="0" tIns="0" rIns="0" bIns="7200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4" name="Conector recto 17">
            <a:extLst>
              <a:ext uri="{FF2B5EF4-FFF2-40B4-BE49-F238E27FC236}">
                <a16:creationId xmlns:a16="http://schemas.microsoft.com/office/drawing/2014/main" id="{3723C7F3-6CAE-E1D4-EC5E-BBB3F1E51252}"/>
              </a:ext>
            </a:extLst>
          </p:cNvPr>
          <p:cNvCxnSpPr>
            <a:cxnSpLocks/>
          </p:cNvCxnSpPr>
          <p:nvPr userDrawn="1"/>
        </p:nvCxnSpPr>
        <p:spPr>
          <a:xfrm>
            <a:off x="405372" y="789690"/>
            <a:ext cx="113802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85E1A01D-F3C1-FFB5-D8BC-DE5BF8B71783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ACDB6085-205C-F273-3463-53B34C64688E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solidFill>
              <a:srgbClr val="FF9C1A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68E522D-6BED-F260-FD37-12AC9C1FAEC3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solidFill>
              <a:srgbClr val="0DA9FF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FC5C7689-20BE-C502-510D-A7BDA4529B07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solidFill>
              <a:srgbClr val="00A443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884255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30F6BA58-506E-438E-6C2B-545913116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US" noProof="0" dirty="0"/>
              <a:t>Click on the icon to add an image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3E0B9FA4-106C-E699-7911-B99C1308D5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502" y="2808051"/>
            <a:ext cx="11000786" cy="353354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1pPr>
            <a:lvl2pPr marL="454212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2pPr>
            <a:lvl3pPr marL="908423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3pPr>
            <a:lvl4pPr marL="136263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4pPr>
            <a:lvl5pPr marL="181684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5pPr>
          </a:lstStyle>
          <a:p>
            <a:pPr lvl="0"/>
            <a:r>
              <a:rPr lang="en-US" noProof="0" dirty="0"/>
              <a:t>Cover Subtitle</a:t>
            </a:r>
          </a:p>
        </p:txBody>
      </p:sp>
      <p:sp>
        <p:nvSpPr>
          <p:cNvPr id="15" name="Título 14">
            <a:extLst>
              <a:ext uri="{FF2B5EF4-FFF2-40B4-BE49-F238E27FC236}">
                <a16:creationId xmlns:a16="http://schemas.microsoft.com/office/drawing/2014/main" id="{287BB230-0D91-CDCE-3890-640DA6A9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862" y="3284983"/>
            <a:ext cx="5488645" cy="30253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6000" b="1" i="0" spc="-150">
                <a:solidFill>
                  <a:schemeClr val="bg1"/>
                </a:solidFill>
                <a:latin typeface="IberPangea Text" panose="020B0404000000000000" pitchFamily="34" charset="0"/>
                <a:ea typeface="IberPangea Text" panose="020B0404000000000000" pitchFamily="34" charset="0"/>
                <a:cs typeface="IberPangea Text" panose="020B0404000000000000" pitchFamily="34" charset="0"/>
              </a:defRPr>
            </a:lvl1pPr>
          </a:lstStyle>
          <a:p>
            <a:r>
              <a:rPr lang="en-US" noProof="0" dirty="0"/>
              <a:t>Small PPT Title</a:t>
            </a:r>
          </a:p>
        </p:txBody>
      </p:sp>
      <p:sp>
        <p:nvSpPr>
          <p:cNvPr id="2" name="Marcador de texto 12">
            <a:extLst>
              <a:ext uri="{FF2B5EF4-FFF2-40B4-BE49-F238E27FC236}">
                <a16:creationId xmlns:a16="http://schemas.microsoft.com/office/drawing/2014/main" id="{394C8709-5400-E9AB-2B49-4AD77847F9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221" y="6454775"/>
            <a:ext cx="4075367" cy="2391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1pPr>
            <a:lvl2pPr marL="454212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2pPr>
            <a:lvl3pPr marL="908423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3pPr>
            <a:lvl4pPr marL="136263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4pPr>
            <a:lvl5pPr marL="181684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5pPr>
          </a:lstStyle>
          <a:p>
            <a:r>
              <a:rPr lang="en-US" noProof="0" dirty="0"/>
              <a:t>Business Division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74C3D-5AB0-6A17-C266-0C6A890DAC54}"/>
              </a:ext>
            </a:extLst>
          </p:cNvPr>
          <p:cNvSpPr txBox="1"/>
          <p:nvPr userDrawn="1"/>
        </p:nvSpPr>
        <p:spPr>
          <a:xfrm>
            <a:off x="9509761" y="6454776"/>
            <a:ext cx="2273340" cy="2391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6318FB6F-139D-E242-9895-EB6663796CDE}" type="datetime1">
              <a:rPr lang="en-GB" sz="1500" smtClean="0">
                <a:solidFill>
                  <a:schemeClr val="bg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t>13/02/2024</a:t>
            </a:fld>
            <a:endParaRPr lang="en-US" sz="1500" dirty="0">
              <a:solidFill>
                <a:schemeClr val="bg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E568369-7479-5BCB-DA9E-55BA0A31DE0B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  <a:solidFill>
            <a:schemeClr val="bg1"/>
          </a:solidFill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5461EC0-D6A0-32FD-6D8F-3BA2DC71FC1F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DEA05D7F-7085-A6D3-747F-8F8742FE7E5D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E8C6456F-33BF-ED67-1687-666967284F86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66431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C25132B-49EB-2005-F0C7-1B94ECBC50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5341" y="438865"/>
            <a:ext cx="9289413" cy="30160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000" b="1" i="0" spc="-150">
                <a:solidFill>
                  <a:schemeClr val="bg1"/>
                </a:solidFill>
                <a:latin typeface="+mj-lt"/>
                <a:ea typeface="IberPangea Text" panose="020B0404000000000000" pitchFamily="34" charset="0"/>
                <a:cs typeface="IberPangea Text" panose="020B0404000000000000" pitchFamily="34" charset="0"/>
              </a:defRPr>
            </a:lvl1pPr>
          </a:lstStyle>
          <a:p>
            <a:pPr lvl="0"/>
            <a:r>
              <a:rPr lang="en-US" noProof="0" dirty="0"/>
              <a:t>Divider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BB7A11-3EF6-0DC2-8445-70CAD5E94FC7}"/>
              </a:ext>
            </a:extLst>
          </p:cNvPr>
          <p:cNvSpPr txBox="1"/>
          <p:nvPr userDrawn="1"/>
        </p:nvSpPr>
        <p:spPr>
          <a:xfrm>
            <a:off x="11301518" y="6454776"/>
            <a:ext cx="484082" cy="2089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D5E78EB0-DDD2-2F40-8AB8-446A90E58D7D}" type="slidenum">
              <a:rPr lang="en-US" sz="900" smtClean="0">
                <a:solidFill>
                  <a:schemeClr val="bg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7B614D0-9608-BAF4-A121-9EE0297FD782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  <a:solidFill>
            <a:schemeClr val="bg1"/>
          </a:solidFill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4A01FDC8-402A-CF0C-317A-BBF89E7C6913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8BE9981B-089B-F65E-207A-E42AB73A5B76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98272DF2-4963-4767-F77D-AD9D18C4F0E7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4079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02C6E78E-94C2-B86A-43B0-C98F580090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9512" y="1527134"/>
            <a:ext cx="8066088" cy="443328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1pPr>
            <a:lvl2pPr marL="454212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2pPr>
            <a:lvl3pPr marL="908423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3pPr>
            <a:lvl4pPr marL="136263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4pPr>
            <a:lvl5pPr marL="181684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5pPr>
          </a:lstStyle>
          <a:p>
            <a:pPr lvl="0"/>
            <a:r>
              <a:rPr lang="es-ES" dirty="0"/>
              <a:t>Presentation subtitle</a:t>
            </a:r>
          </a:p>
        </p:txBody>
      </p:sp>
      <p:sp>
        <p:nvSpPr>
          <p:cNvPr id="2" name="Título 14">
            <a:extLst>
              <a:ext uri="{FF2B5EF4-FFF2-40B4-BE49-F238E27FC236}">
                <a16:creationId xmlns:a16="http://schemas.microsoft.com/office/drawing/2014/main" id="{EE43D0D4-53D9-E48B-97B4-161635A2C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9513" y="2730572"/>
            <a:ext cx="8066087" cy="9098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400" b="1" i="0" spc="-150">
                <a:solidFill>
                  <a:schemeClr val="accent1"/>
                </a:solidFill>
                <a:latin typeface="+mj-lt"/>
                <a:ea typeface="IberPangea Text" panose="020B0404000000000000" pitchFamily="34" charset="0"/>
                <a:cs typeface="IberPangea Text" panose="020B0404000000000000" pitchFamily="34" charset="0"/>
              </a:defRPr>
            </a:lvl1pPr>
          </a:lstStyle>
          <a:p>
            <a:r>
              <a:rPr lang="es-ES" dirty="0"/>
              <a:t>Presentation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2" name="Conector recto 17">
            <a:extLst>
              <a:ext uri="{FF2B5EF4-FFF2-40B4-BE49-F238E27FC236}">
                <a16:creationId xmlns:a16="http://schemas.microsoft.com/office/drawing/2014/main" id="{E6BFB2A2-D551-503C-6002-FDD2DD5E20A0}"/>
              </a:ext>
            </a:extLst>
          </p:cNvPr>
          <p:cNvCxnSpPr>
            <a:cxnSpLocks/>
          </p:cNvCxnSpPr>
          <p:nvPr userDrawn="1"/>
        </p:nvCxnSpPr>
        <p:spPr>
          <a:xfrm>
            <a:off x="395847" y="2312570"/>
            <a:ext cx="1138893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áfico 2">
            <a:extLst>
              <a:ext uri="{FF2B5EF4-FFF2-40B4-BE49-F238E27FC236}">
                <a16:creationId xmlns:a16="http://schemas.microsoft.com/office/drawing/2014/main" id="{D7A58FAF-2A85-4439-D987-87A26EAC37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343" y="1402510"/>
            <a:ext cx="3257824" cy="75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52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30F6BA58-506E-438E-6C2B-545913116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US" noProof="0" dirty="0"/>
              <a:t>Click on the icon to add an image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3E0B9FA4-106C-E699-7911-B99C1308D5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502" y="2808051"/>
            <a:ext cx="11000786" cy="353354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1pPr>
            <a:lvl2pPr marL="454212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2pPr>
            <a:lvl3pPr marL="908423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3pPr>
            <a:lvl4pPr marL="136263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4pPr>
            <a:lvl5pPr marL="181684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5pPr>
          </a:lstStyle>
          <a:p>
            <a:pPr lvl="0"/>
            <a:r>
              <a:rPr lang="en-US" noProof="0" dirty="0"/>
              <a:t>Cover Subtitle</a:t>
            </a:r>
          </a:p>
        </p:txBody>
      </p:sp>
      <p:sp>
        <p:nvSpPr>
          <p:cNvPr id="15" name="Título 14">
            <a:extLst>
              <a:ext uri="{FF2B5EF4-FFF2-40B4-BE49-F238E27FC236}">
                <a16:creationId xmlns:a16="http://schemas.microsoft.com/office/drawing/2014/main" id="{287BB230-0D91-CDCE-3890-640DA6A9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862" y="3284983"/>
            <a:ext cx="5488645" cy="30253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6000" b="1" i="0" spc="-150">
                <a:solidFill>
                  <a:schemeClr val="bg1"/>
                </a:solidFill>
                <a:latin typeface="IberPangea Text" panose="020B0404000000000000" pitchFamily="34" charset="0"/>
                <a:ea typeface="IberPangea Text" panose="020B0404000000000000" pitchFamily="34" charset="0"/>
                <a:cs typeface="IberPangea Text" panose="020B0404000000000000" pitchFamily="34" charset="0"/>
              </a:defRPr>
            </a:lvl1pPr>
          </a:lstStyle>
          <a:p>
            <a:r>
              <a:rPr lang="en-US" noProof="0" dirty="0"/>
              <a:t>Small PPT Title</a:t>
            </a:r>
          </a:p>
        </p:txBody>
      </p:sp>
      <p:sp>
        <p:nvSpPr>
          <p:cNvPr id="2" name="Marcador de texto 12">
            <a:extLst>
              <a:ext uri="{FF2B5EF4-FFF2-40B4-BE49-F238E27FC236}">
                <a16:creationId xmlns:a16="http://schemas.microsoft.com/office/drawing/2014/main" id="{394C8709-5400-E9AB-2B49-4AD77847F9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221" y="6454775"/>
            <a:ext cx="4075367" cy="2391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1pPr>
            <a:lvl2pPr marL="454212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2pPr>
            <a:lvl3pPr marL="908423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3pPr>
            <a:lvl4pPr marL="136263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4pPr>
            <a:lvl5pPr marL="181684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5pPr>
          </a:lstStyle>
          <a:p>
            <a:r>
              <a:rPr lang="en-US" noProof="0" dirty="0"/>
              <a:t>Business Division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74C3D-5AB0-6A17-C266-0C6A890DAC54}"/>
              </a:ext>
            </a:extLst>
          </p:cNvPr>
          <p:cNvSpPr txBox="1"/>
          <p:nvPr userDrawn="1"/>
        </p:nvSpPr>
        <p:spPr>
          <a:xfrm>
            <a:off x="9509761" y="6454776"/>
            <a:ext cx="2273340" cy="2391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6318FB6F-139D-E242-9895-EB6663796CDE}" type="datetime1">
              <a:rPr lang="en-GB" sz="1500" smtClean="0">
                <a:solidFill>
                  <a:schemeClr val="bg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t>13/02/2024</a:t>
            </a:fld>
            <a:endParaRPr lang="en-US" sz="1500" dirty="0">
              <a:solidFill>
                <a:schemeClr val="bg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E568369-7479-5BCB-DA9E-55BA0A31DE0B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  <a:solidFill>
            <a:schemeClr val="bg1"/>
          </a:solidFill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5461EC0-D6A0-32FD-6D8F-3BA2DC71FC1F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DEA05D7F-7085-A6D3-747F-8F8742FE7E5D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E8C6456F-33BF-ED67-1687-666967284F86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778112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C25132B-49EB-2005-F0C7-1B94ECBC50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5341" y="438865"/>
            <a:ext cx="9289413" cy="30160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000" b="1" i="0" spc="-150">
                <a:solidFill>
                  <a:schemeClr val="bg1"/>
                </a:solidFill>
                <a:latin typeface="+mj-lt"/>
                <a:ea typeface="IberPangea Text" panose="020B0404000000000000" pitchFamily="34" charset="0"/>
                <a:cs typeface="IberPangea Text" panose="020B0404000000000000" pitchFamily="34" charset="0"/>
              </a:defRPr>
            </a:lvl1pPr>
          </a:lstStyle>
          <a:p>
            <a:pPr lvl="0"/>
            <a:r>
              <a:rPr lang="en-US" noProof="0" dirty="0"/>
              <a:t>Divider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BB7A11-3EF6-0DC2-8445-70CAD5E94FC7}"/>
              </a:ext>
            </a:extLst>
          </p:cNvPr>
          <p:cNvSpPr txBox="1"/>
          <p:nvPr userDrawn="1"/>
        </p:nvSpPr>
        <p:spPr>
          <a:xfrm>
            <a:off x="11301518" y="6454776"/>
            <a:ext cx="484082" cy="2089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D5E78EB0-DDD2-2F40-8AB8-446A90E58D7D}" type="slidenum">
              <a:rPr lang="en-US" sz="900" smtClean="0">
                <a:solidFill>
                  <a:schemeClr val="bg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5A792B81-F3CB-42B6-4C44-02DD4B91D2F1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  <a:solidFill>
            <a:schemeClr val="bg1"/>
          </a:solidFill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07FADB92-7184-0633-1361-C74F0B54DB66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01FC3207-CC84-D465-4921-ED4DF38B310E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C20E5765-22A1-207D-F6C2-B0FAC3D374C8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964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C25132B-49EB-2005-F0C7-1B94ECBC50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5341" y="438865"/>
            <a:ext cx="9289413" cy="30160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000" b="1" i="0" spc="-150">
                <a:solidFill>
                  <a:schemeClr val="bg1"/>
                </a:solidFill>
                <a:latin typeface="+mj-lt"/>
                <a:ea typeface="IberPangea Text" panose="020B0404000000000000" pitchFamily="34" charset="0"/>
                <a:cs typeface="IberPangea Text" panose="020B0404000000000000" pitchFamily="34" charset="0"/>
              </a:defRPr>
            </a:lvl1pPr>
          </a:lstStyle>
          <a:p>
            <a:pPr lvl="0"/>
            <a:r>
              <a:rPr lang="en-US" noProof="0" dirty="0"/>
              <a:t>Divider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BB7A11-3EF6-0DC2-8445-70CAD5E94FC7}"/>
              </a:ext>
            </a:extLst>
          </p:cNvPr>
          <p:cNvSpPr txBox="1"/>
          <p:nvPr userDrawn="1"/>
        </p:nvSpPr>
        <p:spPr>
          <a:xfrm>
            <a:off x="11301518" y="6454776"/>
            <a:ext cx="484082" cy="2089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D5E78EB0-DDD2-2F40-8AB8-446A90E58D7D}" type="slidenum">
              <a:rPr lang="en-US" sz="900" smtClean="0">
                <a:solidFill>
                  <a:schemeClr val="bg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7B614D0-9608-BAF4-A121-9EE0297FD782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  <a:solidFill>
            <a:schemeClr val="bg1"/>
          </a:solidFill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4A01FDC8-402A-CF0C-317A-BBF89E7C6913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8BE9981B-089B-F65E-207A-E42AB73A5B76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98272DF2-4963-4767-F77D-AD9D18C4F0E7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42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C756859-5F38-4F5B-9E6A-A478F887AE4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00000" y="1065213"/>
            <a:ext cx="11592000" cy="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F7D9034-73B5-43C0-ACD3-2A2C27DBAF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293" y="447969"/>
            <a:ext cx="11057456" cy="45705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i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err="1"/>
              <a:t>Main</a:t>
            </a:r>
            <a:r>
              <a:rPr lang="es-ES" dirty="0"/>
              <a:t> </a:t>
            </a:r>
            <a:r>
              <a:rPr lang="es-ES" dirty="0" err="1"/>
              <a:t>messages</a:t>
            </a:r>
            <a:endParaRPr lang="es-E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B286626-73A5-46F0-B505-F883F95CD9C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19172" y="1051305"/>
            <a:ext cx="756000" cy="0"/>
          </a:xfrm>
          <a:prstGeom prst="rect">
            <a:avLst/>
          </a:prstGeom>
          <a:solidFill>
            <a:schemeClr val="tx2"/>
          </a:solidFill>
          <a:ln w="34925" cap="flat">
            <a:solidFill>
              <a:schemeClr val="tx2"/>
            </a:solidFill>
            <a:miter lim="800000"/>
          </a:ln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7D3DAE4-EA04-4964-851C-82A77396E44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10293" y="1173738"/>
            <a:ext cx="11057456" cy="45705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SUBHEADING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C98BD176-A194-42E1-91EE-8ADD4954C63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510292" y="125239"/>
            <a:ext cx="11057453" cy="32272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 spc="15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9632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C25132B-49EB-2005-F0C7-1B94ECBC50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5341" y="438865"/>
            <a:ext cx="9289413" cy="30160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000" b="1" i="0" spc="-150">
                <a:solidFill>
                  <a:schemeClr val="bg1"/>
                </a:solidFill>
                <a:latin typeface="+mj-lt"/>
                <a:ea typeface="IberPangea Text" panose="020B0404000000000000" pitchFamily="34" charset="0"/>
                <a:cs typeface="IberPangea Text" panose="020B0404000000000000" pitchFamily="34" charset="0"/>
              </a:defRPr>
            </a:lvl1pPr>
          </a:lstStyle>
          <a:p>
            <a:pPr lvl="0"/>
            <a:r>
              <a:rPr lang="en-US" noProof="0" dirty="0"/>
              <a:t>Divider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BB7A11-3EF6-0DC2-8445-70CAD5E94FC7}"/>
              </a:ext>
            </a:extLst>
          </p:cNvPr>
          <p:cNvSpPr txBox="1"/>
          <p:nvPr userDrawn="1"/>
        </p:nvSpPr>
        <p:spPr>
          <a:xfrm>
            <a:off x="11301518" y="6454776"/>
            <a:ext cx="484082" cy="2089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D5E78EB0-DDD2-2F40-8AB8-446A90E58D7D}" type="slidenum">
              <a:rPr lang="en-US" sz="900" smtClean="0">
                <a:solidFill>
                  <a:schemeClr val="bg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6B9B181-D4CA-2A83-6EC9-032D02A44F0B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  <a:solidFill>
            <a:schemeClr val="bg1"/>
          </a:solidFill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91FF17BF-DD64-310B-A2E8-BC57D86B1AF4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E1D418F4-1A0B-15E9-0FEF-C6C8DCF9171A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0F658400-AFEC-E739-A8A4-AB7B4A8C42D1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732741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E9E5E572-ACA6-848C-1471-C2088F7E0D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400" y="439200"/>
            <a:ext cx="9289413" cy="30160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000" b="1" i="0" spc="-150">
                <a:solidFill>
                  <a:schemeClr val="accent1"/>
                </a:solidFill>
                <a:latin typeface="+mj-lt"/>
                <a:ea typeface="IberPangea Text" panose="020B0404000000000000" pitchFamily="34" charset="0"/>
                <a:cs typeface="IberPangea Text" panose="020B0404000000000000" pitchFamily="34" charset="0"/>
              </a:defRPr>
            </a:lvl1pPr>
          </a:lstStyle>
          <a:p>
            <a:pPr lvl="0"/>
            <a:r>
              <a:rPr lang="en-US" noProof="0" dirty="0"/>
              <a:t>Divider title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FFA5EA-9D96-A3B7-5DD4-A4D9BED659C6}"/>
              </a:ext>
            </a:extLst>
          </p:cNvPr>
          <p:cNvSpPr txBox="1"/>
          <p:nvPr userDrawn="1"/>
        </p:nvSpPr>
        <p:spPr>
          <a:xfrm>
            <a:off x="11301518" y="6454776"/>
            <a:ext cx="484082" cy="2089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D5E78EB0-DDD2-2F40-8AB8-446A90E58D7D}" type="slidenum">
              <a:rPr lang="en-US" sz="900" smtClean="0">
                <a:solidFill>
                  <a:schemeClr val="accent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pPr algn="r"/>
              <a:t>‹#›</a:t>
            </a:fld>
            <a:endParaRPr lang="en-US" sz="900" dirty="0">
              <a:solidFill>
                <a:schemeClr val="accent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24106F7-F3F5-322B-340A-A0B5B5B14FA0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</p:grpSpPr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4D910D61-F022-6774-2592-7417D66FAB28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solidFill>
              <a:srgbClr val="FF9C1A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925907EA-B88B-F8B9-010F-94CA64A50B71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solidFill>
              <a:srgbClr val="0DA9FF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F0BDF54D-155A-AB37-29BA-BA264F8705B7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solidFill>
              <a:srgbClr val="00A443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3119834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CADF309-5276-4BCA-840A-5331B4111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2574" y="2622552"/>
            <a:ext cx="1706063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41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17C244DD-AAF1-8228-278E-6247B6BAA300}"/>
              </a:ext>
            </a:extLst>
          </p:cNvPr>
          <p:cNvGrpSpPr/>
          <p:nvPr userDrawn="1"/>
        </p:nvGrpSpPr>
        <p:grpSpPr>
          <a:xfrm>
            <a:off x="4496068" y="3036081"/>
            <a:ext cx="3199864" cy="1278273"/>
            <a:chOff x="10709665" y="301762"/>
            <a:chExt cx="1082567" cy="432461"/>
          </a:xfrm>
        </p:grpSpPr>
        <p:sp>
          <p:nvSpPr>
            <p:cNvPr id="16" name="Forma libre 163">
              <a:extLst>
                <a:ext uri="{FF2B5EF4-FFF2-40B4-BE49-F238E27FC236}">
                  <a16:creationId xmlns:a16="http://schemas.microsoft.com/office/drawing/2014/main" id="{79BDF630-4C31-EEC5-7782-76B85E36EAB9}"/>
                </a:ext>
              </a:extLst>
            </p:cNvPr>
            <p:cNvSpPr/>
            <p:nvPr/>
          </p:nvSpPr>
          <p:spPr>
            <a:xfrm>
              <a:off x="11039633" y="364114"/>
              <a:ext cx="132622" cy="141132"/>
            </a:xfrm>
            <a:custGeom>
              <a:avLst/>
              <a:gdLst>
                <a:gd name="connsiteX0" fmla="*/ 236399 w 558508"/>
                <a:gd name="connsiteY0" fmla="*/ 0 h 594344"/>
                <a:gd name="connsiteX1" fmla="*/ 0 w 558508"/>
                <a:gd name="connsiteY1" fmla="*/ 594344 h 594344"/>
                <a:gd name="connsiteX2" fmla="*/ 90961 w 558508"/>
                <a:gd name="connsiteY2" fmla="*/ 594344 h 594344"/>
                <a:gd name="connsiteX3" fmla="*/ 156074 w 558508"/>
                <a:gd name="connsiteY3" fmla="*/ 424519 h 594344"/>
                <a:gd name="connsiteX4" fmla="*/ 399518 w 558508"/>
                <a:gd name="connsiteY4" fmla="*/ 424519 h 594344"/>
                <a:gd name="connsiteX5" fmla="*/ 464272 w 558508"/>
                <a:gd name="connsiteY5" fmla="*/ 594344 h 594344"/>
                <a:gd name="connsiteX6" fmla="*/ 558508 w 558508"/>
                <a:gd name="connsiteY6" fmla="*/ 594344 h 594344"/>
                <a:gd name="connsiteX7" fmla="*/ 321391 w 558508"/>
                <a:gd name="connsiteY7" fmla="*/ 0 h 594344"/>
                <a:gd name="connsiteX8" fmla="*/ 184703 w 558508"/>
                <a:gd name="connsiteY8" fmla="*/ 349822 h 594344"/>
                <a:gd name="connsiteX9" fmla="*/ 253361 w 558508"/>
                <a:gd name="connsiteY9" fmla="*/ 170587 h 594344"/>
                <a:gd name="connsiteX10" fmla="*/ 278042 w 558508"/>
                <a:gd name="connsiteY10" fmla="*/ 106914 h 594344"/>
                <a:gd name="connsiteX11" fmla="*/ 302723 w 558508"/>
                <a:gd name="connsiteY11" fmla="*/ 170587 h 594344"/>
                <a:gd name="connsiteX12" fmla="*/ 371022 w 558508"/>
                <a:gd name="connsiteY12" fmla="*/ 349822 h 59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508" h="594344">
                  <a:moveTo>
                    <a:pt x="236399" y="0"/>
                  </a:moveTo>
                  <a:lnTo>
                    <a:pt x="0" y="594344"/>
                  </a:lnTo>
                  <a:lnTo>
                    <a:pt x="90961" y="594344"/>
                  </a:lnTo>
                  <a:lnTo>
                    <a:pt x="156074" y="424519"/>
                  </a:lnTo>
                  <a:lnTo>
                    <a:pt x="399518" y="424519"/>
                  </a:lnTo>
                  <a:lnTo>
                    <a:pt x="464272" y="594344"/>
                  </a:lnTo>
                  <a:lnTo>
                    <a:pt x="558508" y="594344"/>
                  </a:lnTo>
                  <a:lnTo>
                    <a:pt x="321391" y="0"/>
                  </a:lnTo>
                  <a:close/>
                  <a:moveTo>
                    <a:pt x="184703" y="349822"/>
                  </a:moveTo>
                  <a:lnTo>
                    <a:pt x="253361" y="170587"/>
                  </a:lnTo>
                  <a:cubicBezTo>
                    <a:pt x="259586" y="154725"/>
                    <a:pt x="267811" y="133499"/>
                    <a:pt x="278042" y="106914"/>
                  </a:cubicBezTo>
                  <a:cubicBezTo>
                    <a:pt x="288215" y="133530"/>
                    <a:pt x="296441" y="154756"/>
                    <a:pt x="302723" y="170587"/>
                  </a:cubicBezTo>
                  <a:lnTo>
                    <a:pt x="371022" y="349822"/>
                  </a:ln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17" name="Forma libre 164">
              <a:extLst>
                <a:ext uri="{FF2B5EF4-FFF2-40B4-BE49-F238E27FC236}">
                  <a16:creationId xmlns:a16="http://schemas.microsoft.com/office/drawing/2014/main" id="{03EB5C4F-659A-EAF9-1A48-EC4793FB35BF}"/>
                </a:ext>
              </a:extLst>
            </p:cNvPr>
            <p:cNvSpPr/>
            <p:nvPr/>
          </p:nvSpPr>
          <p:spPr>
            <a:xfrm>
              <a:off x="11159160" y="402802"/>
              <a:ext cx="100548" cy="102625"/>
            </a:xfrm>
            <a:custGeom>
              <a:avLst/>
              <a:gdLst>
                <a:gd name="connsiteX0" fmla="*/ 235501 w 423435"/>
                <a:gd name="connsiteY0" fmla="*/ 259891 h 432180"/>
                <a:gd name="connsiteX1" fmla="*/ 225315 w 423435"/>
                <a:gd name="connsiteY1" fmla="*/ 287493 h 432180"/>
                <a:gd name="connsiteX2" fmla="*/ 212571 w 423435"/>
                <a:gd name="connsiteY2" fmla="*/ 316798 h 432180"/>
                <a:gd name="connsiteX3" fmla="*/ 201935 w 423435"/>
                <a:gd name="connsiteY3" fmla="*/ 287493 h 432180"/>
                <a:gd name="connsiteX4" fmla="*/ 191300 w 423435"/>
                <a:gd name="connsiteY4" fmla="*/ 259891 h 432180"/>
                <a:gd name="connsiteX5" fmla="*/ 90961 w 423435"/>
                <a:gd name="connsiteY5" fmla="*/ 0 h 432180"/>
                <a:gd name="connsiteX6" fmla="*/ 0 w 423435"/>
                <a:gd name="connsiteY6" fmla="*/ 0 h 432180"/>
                <a:gd name="connsiteX7" fmla="*/ 173440 w 423435"/>
                <a:gd name="connsiteY7" fmla="*/ 432181 h 432180"/>
                <a:gd name="connsiteX8" fmla="*/ 250848 w 423435"/>
                <a:gd name="connsiteY8" fmla="*/ 432181 h 432180"/>
                <a:gd name="connsiteX9" fmla="*/ 423436 w 423435"/>
                <a:gd name="connsiteY9" fmla="*/ 0 h 432180"/>
                <a:gd name="connsiteX10" fmla="*/ 334988 w 423435"/>
                <a:gd name="connsiteY10" fmla="*/ 0 h 4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435" h="432180">
                  <a:moveTo>
                    <a:pt x="235501" y="259891"/>
                  </a:moveTo>
                  <a:cubicBezTo>
                    <a:pt x="232136" y="269525"/>
                    <a:pt x="228725" y="278756"/>
                    <a:pt x="225315" y="287493"/>
                  </a:cubicBezTo>
                  <a:cubicBezTo>
                    <a:pt x="221904" y="296231"/>
                    <a:pt x="217686" y="306044"/>
                    <a:pt x="212571" y="316798"/>
                  </a:cubicBezTo>
                  <a:cubicBezTo>
                    <a:pt x="208590" y="306044"/>
                    <a:pt x="205045" y="296276"/>
                    <a:pt x="201935" y="287493"/>
                  </a:cubicBezTo>
                  <a:cubicBezTo>
                    <a:pt x="198794" y="278532"/>
                    <a:pt x="195249" y="269570"/>
                    <a:pt x="191300" y="259891"/>
                  </a:cubicBezTo>
                  <a:lnTo>
                    <a:pt x="90961" y="0"/>
                  </a:lnTo>
                  <a:lnTo>
                    <a:pt x="0" y="0"/>
                  </a:lnTo>
                  <a:lnTo>
                    <a:pt x="173440" y="432181"/>
                  </a:lnTo>
                  <a:lnTo>
                    <a:pt x="250848" y="432181"/>
                  </a:lnTo>
                  <a:lnTo>
                    <a:pt x="423436" y="0"/>
                  </a:lnTo>
                  <a:lnTo>
                    <a:pt x="334988" y="0"/>
                  </a:ln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18" name="Forma libre 165">
              <a:extLst>
                <a:ext uri="{FF2B5EF4-FFF2-40B4-BE49-F238E27FC236}">
                  <a16:creationId xmlns:a16="http://schemas.microsoft.com/office/drawing/2014/main" id="{4D3FC74B-62F1-EEE5-5210-1BF87ECF958F}"/>
                </a:ext>
              </a:extLst>
            </p:cNvPr>
            <p:cNvSpPr/>
            <p:nvPr/>
          </p:nvSpPr>
          <p:spPr>
            <a:xfrm>
              <a:off x="11260890" y="400806"/>
              <a:ext cx="90878" cy="106690"/>
            </a:xfrm>
            <a:custGeom>
              <a:avLst/>
              <a:gdLst>
                <a:gd name="connsiteX0" fmla="*/ 323640 w 382711"/>
                <a:gd name="connsiteY0" fmla="*/ 40354 h 449300"/>
                <a:gd name="connsiteX1" fmla="*/ 262431 w 382711"/>
                <a:gd name="connsiteY1" fmla="*/ 9794 h 449300"/>
                <a:gd name="connsiteX2" fmla="*/ 189734 w 382711"/>
                <a:gd name="connsiteY2" fmla="*/ 26 h 449300"/>
                <a:gd name="connsiteX3" fmla="*/ 84279 w 382711"/>
                <a:gd name="connsiteY3" fmla="*/ 25925 h 449300"/>
                <a:gd name="connsiteX4" fmla="*/ 14679 w 382711"/>
                <a:gd name="connsiteY4" fmla="*/ 104430 h 449300"/>
                <a:gd name="connsiteX5" fmla="*/ 80016 w 382711"/>
                <a:gd name="connsiteY5" fmla="*/ 141935 h 449300"/>
                <a:gd name="connsiteX6" fmla="*/ 120403 w 382711"/>
                <a:gd name="connsiteY6" fmla="*/ 92645 h 449300"/>
                <a:gd name="connsiteX7" fmla="*/ 188029 w 382711"/>
                <a:gd name="connsiteY7" fmla="*/ 74722 h 449300"/>
                <a:gd name="connsiteX8" fmla="*/ 243539 w 382711"/>
                <a:gd name="connsiteY8" fmla="*/ 84938 h 449300"/>
                <a:gd name="connsiteX9" fmla="*/ 283926 w 382711"/>
                <a:gd name="connsiteY9" fmla="*/ 118052 h 449300"/>
                <a:gd name="connsiteX10" fmla="*/ 299228 w 382711"/>
                <a:gd name="connsiteY10" fmla="*/ 178320 h 449300"/>
                <a:gd name="connsiteX11" fmla="*/ 299228 w 382711"/>
                <a:gd name="connsiteY11" fmla="*/ 226445 h 449300"/>
                <a:gd name="connsiteX12" fmla="*/ 289894 w 382711"/>
                <a:gd name="connsiteY12" fmla="*/ 217483 h 449300"/>
                <a:gd name="connsiteX13" fmla="*/ 174253 w 382711"/>
                <a:gd name="connsiteY13" fmla="*/ 182711 h 449300"/>
                <a:gd name="connsiteX14" fmla="*/ 85805 w 382711"/>
                <a:gd name="connsiteY14" fmla="*/ 197991 h 449300"/>
                <a:gd name="connsiteX15" fmla="*/ 22981 w 382711"/>
                <a:gd name="connsiteY15" fmla="*/ 243427 h 449300"/>
                <a:gd name="connsiteX16" fmla="*/ 22577 w 382711"/>
                <a:gd name="connsiteY16" fmla="*/ 388160 h 449300"/>
                <a:gd name="connsiteX17" fmla="*/ 83786 w 382711"/>
                <a:gd name="connsiteY17" fmla="*/ 433596 h 449300"/>
                <a:gd name="connsiteX18" fmla="*/ 170079 w 382711"/>
                <a:gd name="connsiteY18" fmla="*/ 449279 h 449300"/>
                <a:gd name="connsiteX19" fmla="*/ 288234 w 382711"/>
                <a:gd name="connsiteY19" fmla="*/ 413208 h 449300"/>
                <a:gd name="connsiteX20" fmla="*/ 303581 w 382711"/>
                <a:gd name="connsiteY20" fmla="*/ 397077 h 449300"/>
                <a:gd name="connsiteX21" fmla="*/ 303581 w 382711"/>
                <a:gd name="connsiteY21" fmla="*/ 439959 h 449300"/>
                <a:gd name="connsiteX22" fmla="*/ 382650 w 382711"/>
                <a:gd name="connsiteY22" fmla="*/ 439959 h 449300"/>
                <a:gd name="connsiteX23" fmla="*/ 382650 w 382711"/>
                <a:gd name="connsiteY23" fmla="*/ 170658 h 449300"/>
                <a:gd name="connsiteX24" fmla="*/ 366495 w 382711"/>
                <a:gd name="connsiteY24" fmla="*/ 93407 h 449300"/>
                <a:gd name="connsiteX25" fmla="*/ 323640 w 382711"/>
                <a:gd name="connsiteY25" fmla="*/ 40354 h 449300"/>
                <a:gd name="connsiteX26" fmla="*/ 271361 w 382711"/>
                <a:gd name="connsiteY26" fmla="*/ 366786 h 449300"/>
                <a:gd name="connsiteX27" fmla="*/ 194805 w 382711"/>
                <a:gd name="connsiteY27" fmla="*/ 384709 h 449300"/>
                <a:gd name="connsiteX28" fmla="*/ 117038 w 382711"/>
                <a:gd name="connsiteY28" fmla="*/ 366786 h 449300"/>
                <a:gd name="connsiteX29" fmla="*/ 85985 w 382711"/>
                <a:gd name="connsiteY29" fmla="*/ 315032 h 449300"/>
                <a:gd name="connsiteX30" fmla="*/ 117038 w 382711"/>
                <a:gd name="connsiteY30" fmla="*/ 261933 h 449300"/>
                <a:gd name="connsiteX31" fmla="*/ 194805 w 382711"/>
                <a:gd name="connsiteY31" fmla="*/ 244547 h 449300"/>
                <a:gd name="connsiteX32" fmla="*/ 271361 w 382711"/>
                <a:gd name="connsiteY32" fmla="*/ 262471 h 449300"/>
                <a:gd name="connsiteX33" fmla="*/ 301876 w 382711"/>
                <a:gd name="connsiteY33" fmla="*/ 315032 h 449300"/>
                <a:gd name="connsiteX34" fmla="*/ 271361 w 382711"/>
                <a:gd name="connsiteY34" fmla="*/ 366786 h 4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2711" h="449300">
                  <a:moveTo>
                    <a:pt x="323640" y="40354"/>
                  </a:moveTo>
                  <a:cubicBezTo>
                    <a:pt x="305407" y="26310"/>
                    <a:pt x="284622" y="15933"/>
                    <a:pt x="262431" y="9794"/>
                  </a:cubicBezTo>
                  <a:cubicBezTo>
                    <a:pt x="238769" y="3194"/>
                    <a:pt x="214303" y="-91"/>
                    <a:pt x="189734" y="26"/>
                  </a:cubicBezTo>
                  <a:cubicBezTo>
                    <a:pt x="152937" y="-543"/>
                    <a:pt x="116616" y="8378"/>
                    <a:pt x="84279" y="25925"/>
                  </a:cubicBezTo>
                  <a:cubicBezTo>
                    <a:pt x="52872" y="43499"/>
                    <a:pt x="28339" y="71169"/>
                    <a:pt x="14679" y="104430"/>
                  </a:cubicBezTo>
                  <a:lnTo>
                    <a:pt x="80016" y="141935"/>
                  </a:lnTo>
                  <a:cubicBezTo>
                    <a:pt x="87959" y="121677"/>
                    <a:pt x="102090" y="104430"/>
                    <a:pt x="120403" y="92645"/>
                  </a:cubicBezTo>
                  <a:cubicBezTo>
                    <a:pt x="138833" y="80695"/>
                    <a:pt x="161374" y="74722"/>
                    <a:pt x="188029" y="74722"/>
                  </a:cubicBezTo>
                  <a:cubicBezTo>
                    <a:pt x="207020" y="74498"/>
                    <a:pt x="225876" y="77966"/>
                    <a:pt x="243539" y="84938"/>
                  </a:cubicBezTo>
                  <a:cubicBezTo>
                    <a:pt x="260075" y="91592"/>
                    <a:pt x="274175" y="103149"/>
                    <a:pt x="283926" y="118052"/>
                  </a:cubicBezTo>
                  <a:cubicBezTo>
                    <a:pt x="294099" y="133345"/>
                    <a:pt x="299197" y="153438"/>
                    <a:pt x="299228" y="178320"/>
                  </a:cubicBezTo>
                  <a:lnTo>
                    <a:pt x="299228" y="226445"/>
                  </a:lnTo>
                  <a:cubicBezTo>
                    <a:pt x="296280" y="223290"/>
                    <a:pt x="293166" y="220301"/>
                    <a:pt x="289894" y="217483"/>
                  </a:cubicBezTo>
                  <a:cubicBezTo>
                    <a:pt x="263239" y="194303"/>
                    <a:pt x="224692" y="182711"/>
                    <a:pt x="174253" y="182711"/>
                  </a:cubicBezTo>
                  <a:cubicBezTo>
                    <a:pt x="144079" y="182317"/>
                    <a:pt x="114094" y="187497"/>
                    <a:pt x="85805" y="197991"/>
                  </a:cubicBezTo>
                  <a:cubicBezTo>
                    <a:pt x="60971" y="206881"/>
                    <a:pt x="39185" y="222640"/>
                    <a:pt x="22981" y="243427"/>
                  </a:cubicBezTo>
                  <a:cubicBezTo>
                    <a:pt x="-7511" y="286820"/>
                    <a:pt x="-7673" y="344596"/>
                    <a:pt x="22577" y="388160"/>
                  </a:cubicBezTo>
                  <a:cubicBezTo>
                    <a:pt x="38431" y="408610"/>
                    <a:pt x="59603" y="424329"/>
                    <a:pt x="83786" y="433596"/>
                  </a:cubicBezTo>
                  <a:cubicBezTo>
                    <a:pt x="111258" y="444363"/>
                    <a:pt x="140570" y="449687"/>
                    <a:pt x="170079" y="449279"/>
                  </a:cubicBezTo>
                  <a:cubicBezTo>
                    <a:pt x="221088" y="449279"/>
                    <a:pt x="260470" y="437257"/>
                    <a:pt x="288234" y="413208"/>
                  </a:cubicBezTo>
                  <a:cubicBezTo>
                    <a:pt x="293857" y="408337"/>
                    <a:pt x="298995" y="402933"/>
                    <a:pt x="303581" y="397077"/>
                  </a:cubicBezTo>
                  <a:lnTo>
                    <a:pt x="303581" y="439959"/>
                  </a:lnTo>
                  <a:lnTo>
                    <a:pt x="382650" y="439959"/>
                  </a:lnTo>
                  <a:lnTo>
                    <a:pt x="382650" y="170658"/>
                  </a:lnTo>
                  <a:cubicBezTo>
                    <a:pt x="383368" y="144001"/>
                    <a:pt x="377835" y="117550"/>
                    <a:pt x="366495" y="93407"/>
                  </a:cubicBezTo>
                  <a:cubicBezTo>
                    <a:pt x="356407" y="72719"/>
                    <a:pt x="341756" y="54580"/>
                    <a:pt x="323640" y="40354"/>
                  </a:cubicBezTo>
                  <a:close/>
                  <a:moveTo>
                    <a:pt x="271361" y="366786"/>
                  </a:moveTo>
                  <a:cubicBezTo>
                    <a:pt x="250930" y="378736"/>
                    <a:pt x="225410" y="384709"/>
                    <a:pt x="194805" y="384709"/>
                  </a:cubicBezTo>
                  <a:cubicBezTo>
                    <a:pt x="163662" y="384709"/>
                    <a:pt x="137738" y="378736"/>
                    <a:pt x="117038" y="366786"/>
                  </a:cubicBezTo>
                  <a:cubicBezTo>
                    <a:pt x="96337" y="354835"/>
                    <a:pt x="85985" y="337584"/>
                    <a:pt x="85985" y="315032"/>
                  </a:cubicBezTo>
                  <a:cubicBezTo>
                    <a:pt x="85056" y="292793"/>
                    <a:pt x="97185" y="272051"/>
                    <a:pt x="117038" y="261933"/>
                  </a:cubicBezTo>
                  <a:cubicBezTo>
                    <a:pt x="137711" y="250372"/>
                    <a:pt x="163631" y="244579"/>
                    <a:pt x="194805" y="244547"/>
                  </a:cubicBezTo>
                  <a:cubicBezTo>
                    <a:pt x="225468" y="244547"/>
                    <a:pt x="250988" y="250520"/>
                    <a:pt x="271361" y="262471"/>
                  </a:cubicBezTo>
                  <a:cubicBezTo>
                    <a:pt x="290747" y="272741"/>
                    <a:pt x="302585" y="293133"/>
                    <a:pt x="301876" y="315032"/>
                  </a:cubicBezTo>
                  <a:cubicBezTo>
                    <a:pt x="301876" y="337673"/>
                    <a:pt x="291703" y="354925"/>
                    <a:pt x="271361" y="366786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19" name="Forma libre 166">
              <a:extLst>
                <a:ext uri="{FF2B5EF4-FFF2-40B4-BE49-F238E27FC236}">
                  <a16:creationId xmlns:a16="http://schemas.microsoft.com/office/drawing/2014/main" id="{0B75B6BD-A879-7358-397B-F220DC219E46}"/>
                </a:ext>
              </a:extLst>
            </p:cNvPr>
            <p:cNvSpPr/>
            <p:nvPr/>
          </p:nvSpPr>
          <p:spPr>
            <a:xfrm>
              <a:off x="11371157" y="400803"/>
              <a:ext cx="88040" cy="104474"/>
            </a:xfrm>
            <a:custGeom>
              <a:avLst/>
              <a:gdLst>
                <a:gd name="connsiteX0" fmla="*/ 293300 w 370759"/>
                <a:gd name="connsiteY0" fmla="*/ 20424 h 439968"/>
                <a:gd name="connsiteX1" fmla="*/ 210865 w 370759"/>
                <a:gd name="connsiteY1" fmla="*/ 36 h 439968"/>
                <a:gd name="connsiteX2" fmla="*/ 127937 w 370759"/>
                <a:gd name="connsiteY2" fmla="*/ 23381 h 439968"/>
                <a:gd name="connsiteX3" fmla="*/ 83062 w 370759"/>
                <a:gd name="connsiteY3" fmla="*/ 72313 h 439968"/>
                <a:gd name="connsiteX4" fmla="*/ 83062 w 370759"/>
                <a:gd name="connsiteY4" fmla="*/ 8505 h 439968"/>
                <a:gd name="connsiteX5" fmla="*/ 0 w 370759"/>
                <a:gd name="connsiteY5" fmla="*/ 8505 h 439968"/>
                <a:gd name="connsiteX6" fmla="*/ 0 w 370759"/>
                <a:gd name="connsiteY6" fmla="*/ 439835 h 439968"/>
                <a:gd name="connsiteX7" fmla="*/ 83287 w 370759"/>
                <a:gd name="connsiteY7" fmla="*/ 439835 h 439968"/>
                <a:gd name="connsiteX8" fmla="*/ 83287 w 370759"/>
                <a:gd name="connsiteY8" fmla="*/ 184424 h 439968"/>
                <a:gd name="connsiteX9" fmla="*/ 113488 w 370759"/>
                <a:gd name="connsiteY9" fmla="*/ 103320 h 439968"/>
                <a:gd name="connsiteX10" fmla="*/ 191300 w 370759"/>
                <a:gd name="connsiteY10" fmla="*/ 74015 h 439968"/>
                <a:gd name="connsiteX11" fmla="*/ 260182 w 370759"/>
                <a:gd name="connsiteY11" fmla="*/ 102917 h 439968"/>
                <a:gd name="connsiteX12" fmla="*/ 286524 w 370759"/>
                <a:gd name="connsiteY12" fmla="*/ 181019 h 439968"/>
                <a:gd name="connsiteX13" fmla="*/ 286524 w 370759"/>
                <a:gd name="connsiteY13" fmla="*/ 439969 h 439968"/>
                <a:gd name="connsiteX14" fmla="*/ 370708 w 370759"/>
                <a:gd name="connsiteY14" fmla="*/ 439969 h 439968"/>
                <a:gd name="connsiteX15" fmla="*/ 370708 w 370759"/>
                <a:gd name="connsiteY15" fmla="*/ 167307 h 439968"/>
                <a:gd name="connsiteX16" fmla="*/ 349886 w 370759"/>
                <a:gd name="connsiteY16" fmla="*/ 78586 h 439968"/>
                <a:gd name="connsiteX17" fmla="*/ 293300 w 370759"/>
                <a:gd name="connsiteY17" fmla="*/ 20424 h 43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0759" h="439968">
                  <a:moveTo>
                    <a:pt x="293300" y="20424"/>
                  </a:moveTo>
                  <a:cubicBezTo>
                    <a:pt x="268111" y="6466"/>
                    <a:pt x="239666" y="-569"/>
                    <a:pt x="210865" y="36"/>
                  </a:cubicBezTo>
                  <a:cubicBezTo>
                    <a:pt x="181589" y="-13"/>
                    <a:pt x="152874" y="8066"/>
                    <a:pt x="127937" y="23381"/>
                  </a:cubicBezTo>
                  <a:cubicBezTo>
                    <a:pt x="108753" y="35256"/>
                    <a:pt x="93227" y="52189"/>
                    <a:pt x="83062" y="72313"/>
                  </a:cubicBezTo>
                  <a:lnTo>
                    <a:pt x="83062" y="8505"/>
                  </a:lnTo>
                  <a:lnTo>
                    <a:pt x="0" y="8505"/>
                  </a:lnTo>
                  <a:lnTo>
                    <a:pt x="0" y="439835"/>
                  </a:lnTo>
                  <a:lnTo>
                    <a:pt x="83287" y="439835"/>
                  </a:lnTo>
                  <a:lnTo>
                    <a:pt x="83287" y="184424"/>
                  </a:lnTo>
                  <a:cubicBezTo>
                    <a:pt x="83287" y="149890"/>
                    <a:pt x="93352" y="122857"/>
                    <a:pt x="113488" y="103320"/>
                  </a:cubicBezTo>
                  <a:cubicBezTo>
                    <a:pt x="133623" y="83784"/>
                    <a:pt x="159560" y="74015"/>
                    <a:pt x="191300" y="74015"/>
                  </a:cubicBezTo>
                  <a:cubicBezTo>
                    <a:pt x="219602" y="74015"/>
                    <a:pt x="242560" y="83649"/>
                    <a:pt x="260182" y="102917"/>
                  </a:cubicBezTo>
                  <a:cubicBezTo>
                    <a:pt x="277805" y="122185"/>
                    <a:pt x="286582" y="148219"/>
                    <a:pt x="286524" y="181019"/>
                  </a:cubicBezTo>
                  <a:lnTo>
                    <a:pt x="286524" y="439969"/>
                  </a:lnTo>
                  <a:lnTo>
                    <a:pt x="370708" y="439969"/>
                  </a:lnTo>
                  <a:lnTo>
                    <a:pt x="370708" y="167307"/>
                  </a:lnTo>
                  <a:cubicBezTo>
                    <a:pt x="371444" y="136447"/>
                    <a:pt x="364278" y="105906"/>
                    <a:pt x="349886" y="78586"/>
                  </a:cubicBezTo>
                  <a:cubicBezTo>
                    <a:pt x="336855" y="54286"/>
                    <a:pt x="317245" y="34135"/>
                    <a:pt x="293300" y="20424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0" name="Forma libre 167">
              <a:extLst>
                <a:ext uri="{FF2B5EF4-FFF2-40B4-BE49-F238E27FC236}">
                  <a16:creationId xmlns:a16="http://schemas.microsoft.com/office/drawing/2014/main" id="{A7FE316F-39DA-3077-2147-59CCE508BEF0}"/>
                </a:ext>
              </a:extLst>
            </p:cNvPr>
            <p:cNvSpPr/>
            <p:nvPr/>
          </p:nvSpPr>
          <p:spPr>
            <a:xfrm>
              <a:off x="11472902" y="400789"/>
              <a:ext cx="98722" cy="140357"/>
            </a:xfrm>
            <a:custGeom>
              <a:avLst/>
              <a:gdLst>
                <a:gd name="connsiteX0" fmla="*/ 331652 w 415746"/>
                <a:gd name="connsiteY0" fmla="*/ 81022 h 591083"/>
                <a:gd name="connsiteX1" fmla="*/ 322273 w 415746"/>
                <a:gd name="connsiteY1" fmla="*/ 65876 h 591083"/>
                <a:gd name="connsiteX2" fmla="*/ 269994 w 415746"/>
                <a:gd name="connsiteY2" fmla="*/ 17931 h 591083"/>
                <a:gd name="connsiteX3" fmla="*/ 192182 w 415746"/>
                <a:gd name="connsiteY3" fmla="*/ 7 h 591083"/>
                <a:gd name="connsiteX4" fmla="*/ 115895 w 415746"/>
                <a:gd name="connsiteY4" fmla="*/ 15287 h 591083"/>
                <a:gd name="connsiteX5" fmla="*/ 54686 w 415746"/>
                <a:gd name="connsiteY5" fmla="*/ 58169 h 591083"/>
                <a:gd name="connsiteX6" fmla="*/ 14299 w 415746"/>
                <a:gd name="connsiteY6" fmla="*/ 123097 h 591083"/>
                <a:gd name="connsiteX7" fmla="*/ 29 w 415746"/>
                <a:gd name="connsiteY7" fmla="*/ 204739 h 591083"/>
                <a:gd name="connsiteX8" fmla="*/ 25518 w 415746"/>
                <a:gd name="connsiteY8" fmla="*/ 309591 h 591083"/>
                <a:gd name="connsiteX9" fmla="*/ 94400 w 415746"/>
                <a:gd name="connsiteY9" fmla="*/ 382630 h 591083"/>
                <a:gd name="connsiteX10" fmla="*/ 192182 w 415746"/>
                <a:gd name="connsiteY10" fmla="*/ 409515 h 591083"/>
                <a:gd name="connsiteX11" fmla="*/ 269994 w 415746"/>
                <a:gd name="connsiteY11" fmla="*/ 391233 h 591083"/>
                <a:gd name="connsiteX12" fmla="*/ 322273 w 415746"/>
                <a:gd name="connsiteY12" fmla="*/ 343288 h 591083"/>
                <a:gd name="connsiteX13" fmla="*/ 331652 w 415746"/>
                <a:gd name="connsiteY13" fmla="*/ 328366 h 591083"/>
                <a:gd name="connsiteX14" fmla="*/ 331652 w 415746"/>
                <a:gd name="connsiteY14" fmla="*/ 389127 h 591083"/>
                <a:gd name="connsiteX15" fmla="*/ 313702 w 415746"/>
                <a:gd name="connsiteY15" fmla="*/ 460015 h 591083"/>
                <a:gd name="connsiteX16" fmla="*/ 266135 w 415746"/>
                <a:gd name="connsiteY16" fmla="*/ 502717 h 591083"/>
                <a:gd name="connsiteX17" fmla="*/ 200663 w 415746"/>
                <a:gd name="connsiteY17" fmla="*/ 517146 h 591083"/>
                <a:gd name="connsiteX18" fmla="*/ 125812 w 415746"/>
                <a:gd name="connsiteY18" fmla="*/ 497206 h 591083"/>
                <a:gd name="connsiteX19" fmla="*/ 70572 w 415746"/>
                <a:gd name="connsiteY19" fmla="*/ 441598 h 591083"/>
                <a:gd name="connsiteX20" fmla="*/ 11876 w 415746"/>
                <a:gd name="connsiteY20" fmla="*/ 488289 h 591083"/>
                <a:gd name="connsiteX21" fmla="*/ 62046 w 415746"/>
                <a:gd name="connsiteY21" fmla="*/ 546854 h 591083"/>
                <a:gd name="connsiteX22" fmla="*/ 127114 w 415746"/>
                <a:gd name="connsiteY22" fmla="*/ 580416 h 591083"/>
                <a:gd name="connsiteX23" fmla="*/ 199811 w 415746"/>
                <a:gd name="connsiteY23" fmla="*/ 591035 h 591083"/>
                <a:gd name="connsiteX24" fmla="*/ 311189 w 415746"/>
                <a:gd name="connsiteY24" fmla="*/ 567242 h 591083"/>
                <a:gd name="connsiteX25" fmla="*/ 387700 w 415746"/>
                <a:gd name="connsiteY25" fmla="*/ 497206 h 591083"/>
                <a:gd name="connsiteX26" fmla="*/ 415747 w 415746"/>
                <a:gd name="connsiteY26" fmla="*/ 384691 h 591083"/>
                <a:gd name="connsiteX27" fmla="*/ 415747 w 415746"/>
                <a:gd name="connsiteY27" fmla="*/ 8566 h 591083"/>
                <a:gd name="connsiteX28" fmla="*/ 331652 w 415746"/>
                <a:gd name="connsiteY28" fmla="*/ 8566 h 591083"/>
                <a:gd name="connsiteX29" fmla="*/ 317202 w 415746"/>
                <a:gd name="connsiteY29" fmla="*/ 271369 h 591083"/>
                <a:gd name="connsiteX30" fmla="*/ 273405 w 415746"/>
                <a:gd name="connsiteY30" fmla="*/ 317209 h 591083"/>
                <a:gd name="connsiteX31" fmla="*/ 145423 w 415746"/>
                <a:gd name="connsiteY31" fmla="*/ 317209 h 591083"/>
                <a:gd name="connsiteX32" fmla="*/ 101221 w 415746"/>
                <a:gd name="connsiteY32" fmla="*/ 271369 h 591083"/>
                <a:gd name="connsiteX33" fmla="*/ 85067 w 415746"/>
                <a:gd name="connsiteY33" fmla="*/ 204694 h 591083"/>
                <a:gd name="connsiteX34" fmla="*/ 101221 w 415746"/>
                <a:gd name="connsiteY34" fmla="*/ 137212 h 591083"/>
                <a:gd name="connsiteX35" fmla="*/ 145423 w 415746"/>
                <a:gd name="connsiteY35" fmla="*/ 91372 h 591083"/>
                <a:gd name="connsiteX36" fmla="*/ 273405 w 415746"/>
                <a:gd name="connsiteY36" fmla="*/ 91372 h 591083"/>
                <a:gd name="connsiteX37" fmla="*/ 317202 w 415746"/>
                <a:gd name="connsiteY37" fmla="*/ 137212 h 591083"/>
                <a:gd name="connsiteX38" fmla="*/ 333447 w 415746"/>
                <a:gd name="connsiteY38" fmla="*/ 204739 h 591083"/>
                <a:gd name="connsiteX39" fmla="*/ 317202 w 415746"/>
                <a:gd name="connsiteY39" fmla="*/ 271369 h 59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15746" h="591083">
                  <a:moveTo>
                    <a:pt x="331652" y="81022"/>
                  </a:moveTo>
                  <a:cubicBezTo>
                    <a:pt x="328735" y="75869"/>
                    <a:pt x="325594" y="70805"/>
                    <a:pt x="322273" y="65876"/>
                  </a:cubicBezTo>
                  <a:cubicBezTo>
                    <a:pt x="308896" y="45986"/>
                    <a:pt x="290978" y="29554"/>
                    <a:pt x="269994" y="17931"/>
                  </a:cubicBezTo>
                  <a:cubicBezTo>
                    <a:pt x="248724" y="5980"/>
                    <a:pt x="222786" y="7"/>
                    <a:pt x="192182" y="7"/>
                  </a:cubicBezTo>
                  <a:cubicBezTo>
                    <a:pt x="165966" y="-221"/>
                    <a:pt x="139993" y="4981"/>
                    <a:pt x="115895" y="15287"/>
                  </a:cubicBezTo>
                  <a:cubicBezTo>
                    <a:pt x="92749" y="25217"/>
                    <a:pt x="71914" y="39815"/>
                    <a:pt x="54686" y="58169"/>
                  </a:cubicBezTo>
                  <a:cubicBezTo>
                    <a:pt x="37140" y="76998"/>
                    <a:pt x="23423" y="99048"/>
                    <a:pt x="14299" y="123097"/>
                  </a:cubicBezTo>
                  <a:cubicBezTo>
                    <a:pt x="4499" y="149189"/>
                    <a:pt x="-339" y="176877"/>
                    <a:pt x="29" y="204739"/>
                  </a:cubicBezTo>
                  <a:cubicBezTo>
                    <a:pt x="-576" y="241289"/>
                    <a:pt x="8197" y="277387"/>
                    <a:pt x="25518" y="309591"/>
                  </a:cubicBezTo>
                  <a:cubicBezTo>
                    <a:pt x="41668" y="339546"/>
                    <a:pt x="65425" y="364733"/>
                    <a:pt x="94400" y="382630"/>
                  </a:cubicBezTo>
                  <a:cubicBezTo>
                    <a:pt x="123789" y="400647"/>
                    <a:pt x="157696" y="409972"/>
                    <a:pt x="192182" y="409515"/>
                  </a:cubicBezTo>
                  <a:cubicBezTo>
                    <a:pt x="222786" y="409515"/>
                    <a:pt x="248724" y="403421"/>
                    <a:pt x="269994" y="391233"/>
                  </a:cubicBezTo>
                  <a:cubicBezTo>
                    <a:pt x="290856" y="379444"/>
                    <a:pt x="308739" y="363044"/>
                    <a:pt x="322273" y="343288"/>
                  </a:cubicBezTo>
                  <a:cubicBezTo>
                    <a:pt x="325594" y="338448"/>
                    <a:pt x="328735" y="333474"/>
                    <a:pt x="331652" y="328366"/>
                  </a:cubicBezTo>
                  <a:lnTo>
                    <a:pt x="331652" y="389127"/>
                  </a:lnTo>
                  <a:cubicBezTo>
                    <a:pt x="331652" y="417446"/>
                    <a:pt x="325670" y="441074"/>
                    <a:pt x="313702" y="460015"/>
                  </a:cubicBezTo>
                  <a:cubicBezTo>
                    <a:pt x="302232" y="478476"/>
                    <a:pt x="285732" y="493290"/>
                    <a:pt x="266135" y="502717"/>
                  </a:cubicBezTo>
                  <a:cubicBezTo>
                    <a:pt x="245699" y="512450"/>
                    <a:pt x="223303" y="517383"/>
                    <a:pt x="200663" y="517146"/>
                  </a:cubicBezTo>
                  <a:cubicBezTo>
                    <a:pt x="174349" y="517522"/>
                    <a:pt x="148443" y="510622"/>
                    <a:pt x="125812" y="497206"/>
                  </a:cubicBezTo>
                  <a:cubicBezTo>
                    <a:pt x="103196" y="483364"/>
                    <a:pt x="84250" y="464294"/>
                    <a:pt x="70572" y="441598"/>
                  </a:cubicBezTo>
                  <a:lnTo>
                    <a:pt x="11876" y="488289"/>
                  </a:lnTo>
                  <a:cubicBezTo>
                    <a:pt x="24535" y="510944"/>
                    <a:pt x="41592" y="530857"/>
                    <a:pt x="62046" y="546854"/>
                  </a:cubicBezTo>
                  <a:cubicBezTo>
                    <a:pt x="81485" y="561941"/>
                    <a:pt x="103541" y="573318"/>
                    <a:pt x="127114" y="580416"/>
                  </a:cubicBezTo>
                  <a:cubicBezTo>
                    <a:pt x="150696" y="587482"/>
                    <a:pt x="175188" y="591062"/>
                    <a:pt x="199811" y="591035"/>
                  </a:cubicBezTo>
                  <a:cubicBezTo>
                    <a:pt x="238277" y="591788"/>
                    <a:pt x="276398" y="583647"/>
                    <a:pt x="311189" y="567242"/>
                  </a:cubicBezTo>
                  <a:cubicBezTo>
                    <a:pt x="342987" y="551846"/>
                    <a:pt x="369580" y="527501"/>
                    <a:pt x="387700" y="497206"/>
                  </a:cubicBezTo>
                  <a:cubicBezTo>
                    <a:pt x="406399" y="466346"/>
                    <a:pt x="415747" y="428841"/>
                    <a:pt x="415747" y="384691"/>
                  </a:cubicBezTo>
                  <a:lnTo>
                    <a:pt x="415747" y="8566"/>
                  </a:lnTo>
                  <a:lnTo>
                    <a:pt x="331652" y="8566"/>
                  </a:lnTo>
                  <a:close/>
                  <a:moveTo>
                    <a:pt x="317202" y="271369"/>
                  </a:moveTo>
                  <a:cubicBezTo>
                    <a:pt x="306980" y="290292"/>
                    <a:pt x="291853" y="306123"/>
                    <a:pt x="273405" y="317209"/>
                  </a:cubicBezTo>
                  <a:cubicBezTo>
                    <a:pt x="233601" y="339255"/>
                    <a:pt x="185226" y="339255"/>
                    <a:pt x="145423" y="317209"/>
                  </a:cubicBezTo>
                  <a:cubicBezTo>
                    <a:pt x="126773" y="306244"/>
                    <a:pt x="111489" y="290391"/>
                    <a:pt x="101221" y="271369"/>
                  </a:cubicBezTo>
                  <a:cubicBezTo>
                    <a:pt x="90218" y="250887"/>
                    <a:pt x="84654" y="227932"/>
                    <a:pt x="85067" y="204694"/>
                  </a:cubicBezTo>
                  <a:cubicBezTo>
                    <a:pt x="84591" y="181192"/>
                    <a:pt x="90155" y="157958"/>
                    <a:pt x="101221" y="137212"/>
                  </a:cubicBezTo>
                  <a:cubicBezTo>
                    <a:pt x="111489" y="118190"/>
                    <a:pt x="126773" y="102337"/>
                    <a:pt x="145423" y="91372"/>
                  </a:cubicBezTo>
                  <a:cubicBezTo>
                    <a:pt x="185213" y="69268"/>
                    <a:pt x="233615" y="69268"/>
                    <a:pt x="273405" y="91372"/>
                  </a:cubicBezTo>
                  <a:cubicBezTo>
                    <a:pt x="291853" y="102458"/>
                    <a:pt x="306980" y="118289"/>
                    <a:pt x="317202" y="137212"/>
                  </a:cubicBezTo>
                  <a:cubicBezTo>
                    <a:pt x="328291" y="157972"/>
                    <a:pt x="333882" y="181214"/>
                    <a:pt x="333447" y="204739"/>
                  </a:cubicBezTo>
                  <a:cubicBezTo>
                    <a:pt x="333801" y="227968"/>
                    <a:pt x="328210" y="250901"/>
                    <a:pt x="317202" y="271369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1" name="Forma libre 168">
              <a:extLst>
                <a:ext uri="{FF2B5EF4-FFF2-40B4-BE49-F238E27FC236}">
                  <a16:creationId xmlns:a16="http://schemas.microsoft.com/office/drawing/2014/main" id="{EC410FB2-853F-D2D2-36C6-FE812A27B186}"/>
                </a:ext>
              </a:extLst>
            </p:cNvPr>
            <p:cNvSpPr/>
            <p:nvPr/>
          </p:nvSpPr>
          <p:spPr>
            <a:xfrm>
              <a:off x="11591573" y="400808"/>
              <a:ext cx="53503" cy="104437"/>
            </a:xfrm>
            <a:custGeom>
              <a:avLst/>
              <a:gdLst>
                <a:gd name="connsiteX0" fmla="*/ 132200 w 225314"/>
                <a:gd name="connsiteY0" fmla="*/ 19551 h 439813"/>
                <a:gd name="connsiteX1" fmla="*/ 83287 w 225314"/>
                <a:gd name="connsiteY1" fmla="*/ 79192 h 439813"/>
                <a:gd name="connsiteX2" fmla="*/ 83287 w 225314"/>
                <a:gd name="connsiteY2" fmla="*/ 8483 h 439813"/>
                <a:gd name="connsiteX3" fmla="*/ 0 w 225314"/>
                <a:gd name="connsiteY3" fmla="*/ 8483 h 439813"/>
                <a:gd name="connsiteX4" fmla="*/ 0 w 225314"/>
                <a:gd name="connsiteY4" fmla="*/ 439813 h 439813"/>
                <a:gd name="connsiteX5" fmla="*/ 83287 w 225314"/>
                <a:gd name="connsiteY5" fmla="*/ 439813 h 439813"/>
                <a:gd name="connsiteX6" fmla="*/ 83287 w 225314"/>
                <a:gd name="connsiteY6" fmla="*/ 209720 h 439813"/>
                <a:gd name="connsiteX7" fmla="*/ 111379 w 225314"/>
                <a:gd name="connsiteY7" fmla="*/ 121402 h 439813"/>
                <a:gd name="connsiteX8" fmla="*/ 182774 w 225314"/>
                <a:gd name="connsiteY8" fmla="*/ 88153 h 439813"/>
                <a:gd name="connsiteX9" fmla="*/ 225315 w 225314"/>
                <a:gd name="connsiteY9" fmla="*/ 88153 h 439813"/>
                <a:gd name="connsiteX10" fmla="*/ 225315 w 225314"/>
                <a:gd name="connsiteY10" fmla="*/ 14 h 439813"/>
                <a:gd name="connsiteX11" fmla="*/ 200634 w 225314"/>
                <a:gd name="connsiteY11" fmla="*/ 14 h 439813"/>
                <a:gd name="connsiteX12" fmla="*/ 132200 w 225314"/>
                <a:gd name="connsiteY12" fmla="*/ 19551 h 439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5314" h="439813">
                  <a:moveTo>
                    <a:pt x="132200" y="19551"/>
                  </a:moveTo>
                  <a:cubicBezTo>
                    <a:pt x="112065" y="32425"/>
                    <a:pt x="95762" y="52306"/>
                    <a:pt x="83287" y="79192"/>
                  </a:cubicBezTo>
                  <a:lnTo>
                    <a:pt x="83287" y="8483"/>
                  </a:lnTo>
                  <a:lnTo>
                    <a:pt x="0" y="8483"/>
                  </a:lnTo>
                  <a:lnTo>
                    <a:pt x="0" y="439813"/>
                  </a:lnTo>
                  <a:lnTo>
                    <a:pt x="83287" y="439813"/>
                  </a:lnTo>
                  <a:lnTo>
                    <a:pt x="83287" y="209720"/>
                  </a:lnTo>
                  <a:cubicBezTo>
                    <a:pt x="83287" y="172945"/>
                    <a:pt x="92652" y="143506"/>
                    <a:pt x="111379" y="121402"/>
                  </a:cubicBezTo>
                  <a:cubicBezTo>
                    <a:pt x="128749" y="99893"/>
                    <a:pt x="155109" y="87616"/>
                    <a:pt x="182774" y="88153"/>
                  </a:cubicBezTo>
                  <a:lnTo>
                    <a:pt x="225315" y="88153"/>
                  </a:lnTo>
                  <a:lnTo>
                    <a:pt x="225315" y="14"/>
                  </a:lnTo>
                  <a:lnTo>
                    <a:pt x="200634" y="14"/>
                  </a:lnTo>
                  <a:cubicBezTo>
                    <a:pt x="176393" y="-357"/>
                    <a:pt x="152582" y="6440"/>
                    <a:pt x="132200" y="19551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2" name="Forma libre 169">
              <a:extLst>
                <a:ext uri="{FF2B5EF4-FFF2-40B4-BE49-F238E27FC236}">
                  <a16:creationId xmlns:a16="http://schemas.microsoft.com/office/drawing/2014/main" id="{B04AC523-F4A8-14E7-9FD2-3C11E1220EA5}"/>
                </a:ext>
              </a:extLst>
            </p:cNvPr>
            <p:cNvSpPr/>
            <p:nvPr/>
          </p:nvSpPr>
          <p:spPr>
            <a:xfrm>
              <a:off x="11656200" y="402823"/>
              <a:ext cx="19788" cy="102412"/>
            </a:xfrm>
            <a:custGeom>
              <a:avLst/>
              <a:gdLst>
                <a:gd name="connsiteX0" fmla="*/ 0 w 83331"/>
                <a:gd name="connsiteY0" fmla="*/ 0 h 431284"/>
                <a:gd name="connsiteX1" fmla="*/ 83332 w 83331"/>
                <a:gd name="connsiteY1" fmla="*/ 0 h 431284"/>
                <a:gd name="connsiteX2" fmla="*/ 83332 w 83331"/>
                <a:gd name="connsiteY2" fmla="*/ 431285 h 431284"/>
                <a:gd name="connsiteX3" fmla="*/ 0 w 83331"/>
                <a:gd name="connsiteY3" fmla="*/ 431285 h 43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31" h="431284">
                  <a:moveTo>
                    <a:pt x="0" y="0"/>
                  </a:moveTo>
                  <a:lnTo>
                    <a:pt x="83332" y="0"/>
                  </a:lnTo>
                  <a:lnTo>
                    <a:pt x="83332" y="431285"/>
                  </a:lnTo>
                  <a:lnTo>
                    <a:pt x="0" y="431285"/>
                  </a:ln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3" name="Forma libre 170">
              <a:extLst>
                <a:ext uri="{FF2B5EF4-FFF2-40B4-BE49-F238E27FC236}">
                  <a16:creationId xmlns:a16="http://schemas.microsoft.com/office/drawing/2014/main" id="{70F9271C-C5F2-1D1B-93A1-BF100980532E}"/>
                </a:ext>
              </a:extLst>
            </p:cNvPr>
            <p:cNvSpPr/>
            <p:nvPr/>
          </p:nvSpPr>
          <p:spPr>
            <a:xfrm>
              <a:off x="11652553" y="359481"/>
              <a:ext cx="27284" cy="26014"/>
            </a:xfrm>
            <a:custGeom>
              <a:avLst/>
              <a:gdLst>
                <a:gd name="connsiteX0" fmla="*/ 97841 w 114900"/>
                <a:gd name="connsiteY0" fmla="*/ 14850 h 109551"/>
                <a:gd name="connsiteX1" fmla="*/ 57005 w 114900"/>
                <a:gd name="connsiteY1" fmla="*/ 19 h 109551"/>
                <a:gd name="connsiteX2" fmla="*/ 16618 w 114900"/>
                <a:gd name="connsiteY2" fmla="*/ 14850 h 109551"/>
                <a:gd name="connsiteX3" fmla="*/ 59 w 114900"/>
                <a:gd name="connsiteY3" fmla="*/ 55178 h 109551"/>
                <a:gd name="connsiteX4" fmla="*/ 16618 w 114900"/>
                <a:gd name="connsiteY4" fmla="*/ 94655 h 109551"/>
                <a:gd name="connsiteX5" fmla="*/ 57005 w 114900"/>
                <a:gd name="connsiteY5" fmla="*/ 109531 h 109551"/>
                <a:gd name="connsiteX6" fmla="*/ 97841 w 114900"/>
                <a:gd name="connsiteY6" fmla="*/ 94655 h 109551"/>
                <a:gd name="connsiteX7" fmla="*/ 114848 w 114900"/>
                <a:gd name="connsiteY7" fmla="*/ 55178 h 109551"/>
                <a:gd name="connsiteX8" fmla="*/ 97841 w 114900"/>
                <a:gd name="connsiteY8" fmla="*/ 14850 h 109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0" h="109551">
                  <a:moveTo>
                    <a:pt x="97841" y="14850"/>
                  </a:moveTo>
                  <a:cubicBezTo>
                    <a:pt x="86564" y="4984"/>
                    <a:pt x="71998" y="-308"/>
                    <a:pt x="57005" y="19"/>
                  </a:cubicBezTo>
                  <a:cubicBezTo>
                    <a:pt x="42143" y="-358"/>
                    <a:pt x="27697" y="4948"/>
                    <a:pt x="16618" y="14850"/>
                  </a:cubicBezTo>
                  <a:cubicBezTo>
                    <a:pt x="5390" y="25183"/>
                    <a:pt x="-672" y="39952"/>
                    <a:pt x="59" y="55178"/>
                  </a:cubicBezTo>
                  <a:cubicBezTo>
                    <a:pt x="-560" y="70140"/>
                    <a:pt x="5507" y="84600"/>
                    <a:pt x="16618" y="94655"/>
                  </a:cubicBezTo>
                  <a:cubicBezTo>
                    <a:pt x="27675" y="104598"/>
                    <a:pt x="42129" y="109921"/>
                    <a:pt x="57005" y="109531"/>
                  </a:cubicBezTo>
                  <a:cubicBezTo>
                    <a:pt x="72007" y="109868"/>
                    <a:pt x="86582" y="104558"/>
                    <a:pt x="97841" y="94655"/>
                  </a:cubicBezTo>
                  <a:cubicBezTo>
                    <a:pt x="109181" y="84730"/>
                    <a:pt x="115432" y="70225"/>
                    <a:pt x="114848" y="55178"/>
                  </a:cubicBezTo>
                  <a:cubicBezTo>
                    <a:pt x="115544" y="39867"/>
                    <a:pt x="109297" y="25053"/>
                    <a:pt x="97841" y="14850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4" name="Forma libre 171">
              <a:extLst>
                <a:ext uri="{FF2B5EF4-FFF2-40B4-BE49-F238E27FC236}">
                  <a16:creationId xmlns:a16="http://schemas.microsoft.com/office/drawing/2014/main" id="{65E06613-7BEC-BC37-FD26-66D57C5E9704}"/>
                </a:ext>
              </a:extLst>
            </p:cNvPr>
            <p:cNvSpPr/>
            <p:nvPr/>
          </p:nvSpPr>
          <p:spPr>
            <a:xfrm>
              <a:off x="11690901" y="364114"/>
              <a:ext cx="101331" cy="143125"/>
            </a:xfrm>
            <a:custGeom>
              <a:avLst/>
              <a:gdLst>
                <a:gd name="connsiteX0" fmla="*/ 343402 w 426734"/>
                <a:gd name="connsiteY0" fmla="*/ 0 h 602739"/>
                <a:gd name="connsiteX1" fmla="*/ 343402 w 426734"/>
                <a:gd name="connsiteY1" fmla="*/ 240354 h 602739"/>
                <a:gd name="connsiteX2" fmla="*/ 335370 w 426734"/>
                <a:gd name="connsiteY2" fmla="*/ 227136 h 602739"/>
                <a:gd name="connsiteX3" fmla="*/ 279680 w 426734"/>
                <a:gd name="connsiteY3" fmla="*/ 174486 h 602739"/>
                <a:gd name="connsiteX4" fmla="*/ 198009 w 426734"/>
                <a:gd name="connsiteY4" fmla="*/ 154546 h 602739"/>
                <a:gd name="connsiteX5" fmla="*/ 119389 w 426734"/>
                <a:gd name="connsiteY5" fmla="*/ 170677 h 602739"/>
                <a:gd name="connsiteX6" fmla="*/ 56564 w 426734"/>
                <a:gd name="connsiteY6" fmla="*/ 216919 h 602739"/>
                <a:gd name="connsiteX7" fmla="*/ 14876 w 426734"/>
                <a:gd name="connsiteY7" fmla="*/ 287852 h 602739"/>
                <a:gd name="connsiteX8" fmla="*/ 23 w 426734"/>
                <a:gd name="connsiteY8" fmla="*/ 378679 h 602739"/>
                <a:gd name="connsiteX9" fmla="*/ 25960 w 426734"/>
                <a:gd name="connsiteY9" fmla="*/ 495451 h 602739"/>
                <a:gd name="connsiteX10" fmla="*/ 96862 w 426734"/>
                <a:gd name="connsiteY10" fmla="*/ 574270 h 602739"/>
                <a:gd name="connsiteX11" fmla="*/ 198009 w 426734"/>
                <a:gd name="connsiteY11" fmla="*/ 602723 h 602739"/>
                <a:gd name="connsiteX12" fmla="*/ 280084 w 426734"/>
                <a:gd name="connsiteY12" fmla="*/ 582783 h 602739"/>
                <a:gd name="connsiteX13" fmla="*/ 335773 w 426734"/>
                <a:gd name="connsiteY13" fmla="*/ 530133 h 602739"/>
                <a:gd name="connsiteX14" fmla="*/ 343402 w 426734"/>
                <a:gd name="connsiteY14" fmla="*/ 517407 h 602739"/>
                <a:gd name="connsiteX15" fmla="*/ 343402 w 426734"/>
                <a:gd name="connsiteY15" fmla="*/ 594254 h 602739"/>
                <a:gd name="connsiteX16" fmla="*/ 426734 w 426734"/>
                <a:gd name="connsiteY16" fmla="*/ 594254 h 602739"/>
                <a:gd name="connsiteX17" fmla="*/ 426734 w 426734"/>
                <a:gd name="connsiteY17" fmla="*/ 0 h 602739"/>
                <a:gd name="connsiteX18" fmla="*/ 308983 w 426734"/>
                <a:gd name="connsiteY18" fmla="*/ 488416 h 602739"/>
                <a:gd name="connsiteX19" fmla="*/ 267340 w 426734"/>
                <a:gd name="connsiteY19" fmla="*/ 518124 h 602739"/>
                <a:gd name="connsiteX20" fmla="*/ 215061 w 426734"/>
                <a:gd name="connsiteY20" fmla="*/ 528341 h 602739"/>
                <a:gd name="connsiteX21" fmla="*/ 120824 w 426734"/>
                <a:gd name="connsiteY21" fmla="*/ 488864 h 602739"/>
                <a:gd name="connsiteX22" fmla="*/ 84028 w 426734"/>
                <a:gd name="connsiteY22" fmla="*/ 378679 h 602739"/>
                <a:gd name="connsiteX23" fmla="*/ 93765 w 426734"/>
                <a:gd name="connsiteY23" fmla="*/ 315947 h 602739"/>
                <a:gd name="connsiteX24" fmla="*/ 121004 w 426734"/>
                <a:gd name="connsiteY24" fmla="*/ 269256 h 602739"/>
                <a:gd name="connsiteX25" fmla="*/ 162244 w 426734"/>
                <a:gd name="connsiteY25" fmla="*/ 239951 h 602739"/>
                <a:gd name="connsiteX26" fmla="*/ 214972 w 426734"/>
                <a:gd name="connsiteY26" fmla="*/ 230183 h 602739"/>
                <a:gd name="connsiteX27" fmla="*/ 308490 w 426734"/>
                <a:gd name="connsiteY27" fmla="*/ 269256 h 602739"/>
                <a:gd name="connsiteX28" fmla="*/ 345063 w 426734"/>
                <a:gd name="connsiteY28" fmla="*/ 378769 h 602739"/>
                <a:gd name="connsiteX29" fmla="*/ 335684 w 426734"/>
                <a:gd name="connsiteY29" fmla="*/ 441188 h 602739"/>
                <a:gd name="connsiteX30" fmla="*/ 308983 w 426734"/>
                <a:gd name="connsiteY30" fmla="*/ 488192 h 60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6734" h="602739">
                  <a:moveTo>
                    <a:pt x="343402" y="0"/>
                  </a:moveTo>
                  <a:lnTo>
                    <a:pt x="343402" y="240354"/>
                  </a:lnTo>
                  <a:cubicBezTo>
                    <a:pt x="340889" y="235874"/>
                    <a:pt x="338197" y="231393"/>
                    <a:pt x="335370" y="227136"/>
                  </a:cubicBezTo>
                  <a:cubicBezTo>
                    <a:pt x="321099" y="205551"/>
                    <a:pt x="302028" y="187534"/>
                    <a:pt x="279680" y="174486"/>
                  </a:cubicBezTo>
                  <a:cubicBezTo>
                    <a:pt x="256974" y="161222"/>
                    <a:pt x="229735" y="154577"/>
                    <a:pt x="198009" y="154546"/>
                  </a:cubicBezTo>
                  <a:cubicBezTo>
                    <a:pt x="170949" y="154281"/>
                    <a:pt x="144159" y="159779"/>
                    <a:pt x="119389" y="170677"/>
                  </a:cubicBezTo>
                  <a:cubicBezTo>
                    <a:pt x="95381" y="181413"/>
                    <a:pt x="73931" y="197186"/>
                    <a:pt x="56564" y="216919"/>
                  </a:cubicBezTo>
                  <a:cubicBezTo>
                    <a:pt x="38300" y="237711"/>
                    <a:pt x="24165" y="261782"/>
                    <a:pt x="14876" y="287852"/>
                  </a:cubicBezTo>
                  <a:cubicBezTo>
                    <a:pt x="4644" y="317022"/>
                    <a:pt x="-381" y="347770"/>
                    <a:pt x="23" y="378679"/>
                  </a:cubicBezTo>
                  <a:cubicBezTo>
                    <a:pt x="23" y="422829"/>
                    <a:pt x="8683" y="461755"/>
                    <a:pt x="25960" y="495451"/>
                  </a:cubicBezTo>
                  <a:cubicBezTo>
                    <a:pt x="41935" y="527691"/>
                    <a:pt x="66482" y="554948"/>
                    <a:pt x="96862" y="574270"/>
                  </a:cubicBezTo>
                  <a:cubicBezTo>
                    <a:pt x="127107" y="593318"/>
                    <a:pt x="162244" y="603198"/>
                    <a:pt x="198009" y="602723"/>
                  </a:cubicBezTo>
                  <a:cubicBezTo>
                    <a:pt x="229780" y="602723"/>
                    <a:pt x="257153" y="596078"/>
                    <a:pt x="280084" y="582783"/>
                  </a:cubicBezTo>
                  <a:cubicBezTo>
                    <a:pt x="302611" y="569937"/>
                    <a:pt x="321683" y="551879"/>
                    <a:pt x="335773" y="530133"/>
                  </a:cubicBezTo>
                  <a:cubicBezTo>
                    <a:pt x="338466" y="526011"/>
                    <a:pt x="340979" y="521754"/>
                    <a:pt x="343402" y="517407"/>
                  </a:cubicBezTo>
                  <a:lnTo>
                    <a:pt x="343402" y="594254"/>
                  </a:lnTo>
                  <a:lnTo>
                    <a:pt x="426734" y="594254"/>
                  </a:lnTo>
                  <a:lnTo>
                    <a:pt x="426734" y="0"/>
                  </a:lnTo>
                  <a:close/>
                  <a:moveTo>
                    <a:pt x="308983" y="488416"/>
                  </a:moveTo>
                  <a:cubicBezTo>
                    <a:pt x="297540" y="501339"/>
                    <a:pt x="283315" y="511497"/>
                    <a:pt x="267340" y="518124"/>
                  </a:cubicBezTo>
                  <a:cubicBezTo>
                    <a:pt x="250781" y="525011"/>
                    <a:pt x="233011" y="528489"/>
                    <a:pt x="215061" y="528341"/>
                  </a:cubicBezTo>
                  <a:cubicBezTo>
                    <a:pt x="176469" y="528341"/>
                    <a:pt x="145057" y="515180"/>
                    <a:pt x="120824" y="488864"/>
                  </a:cubicBezTo>
                  <a:cubicBezTo>
                    <a:pt x="96593" y="462548"/>
                    <a:pt x="84342" y="425818"/>
                    <a:pt x="84028" y="378679"/>
                  </a:cubicBezTo>
                  <a:cubicBezTo>
                    <a:pt x="83624" y="357364"/>
                    <a:pt x="86944" y="336147"/>
                    <a:pt x="93765" y="315947"/>
                  </a:cubicBezTo>
                  <a:cubicBezTo>
                    <a:pt x="99734" y="298772"/>
                    <a:pt x="108978" y="282914"/>
                    <a:pt x="121004" y="269256"/>
                  </a:cubicBezTo>
                  <a:cubicBezTo>
                    <a:pt x="132313" y="256445"/>
                    <a:pt x="146403" y="246417"/>
                    <a:pt x="162244" y="239951"/>
                  </a:cubicBezTo>
                  <a:cubicBezTo>
                    <a:pt x="179027" y="233275"/>
                    <a:pt x="196932" y="229954"/>
                    <a:pt x="214972" y="230183"/>
                  </a:cubicBezTo>
                  <a:cubicBezTo>
                    <a:pt x="252935" y="230183"/>
                    <a:pt x="284123" y="243209"/>
                    <a:pt x="308490" y="269256"/>
                  </a:cubicBezTo>
                  <a:cubicBezTo>
                    <a:pt x="332856" y="295304"/>
                    <a:pt x="345063" y="331809"/>
                    <a:pt x="345063" y="378769"/>
                  </a:cubicBezTo>
                  <a:cubicBezTo>
                    <a:pt x="345377" y="399946"/>
                    <a:pt x="342191" y="421033"/>
                    <a:pt x="335684" y="441188"/>
                  </a:cubicBezTo>
                  <a:cubicBezTo>
                    <a:pt x="330074" y="458497"/>
                    <a:pt x="320965" y="474489"/>
                    <a:pt x="308983" y="488192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5" name="Forma libre 172">
              <a:extLst>
                <a:ext uri="{FF2B5EF4-FFF2-40B4-BE49-F238E27FC236}">
                  <a16:creationId xmlns:a16="http://schemas.microsoft.com/office/drawing/2014/main" id="{7295208D-70DA-1256-5E07-6D9947B2698D}"/>
                </a:ext>
              </a:extLst>
            </p:cNvPr>
            <p:cNvSpPr/>
            <p:nvPr/>
          </p:nvSpPr>
          <p:spPr>
            <a:xfrm>
              <a:off x="10866114" y="301762"/>
              <a:ext cx="134370" cy="215067"/>
            </a:xfrm>
            <a:custGeom>
              <a:avLst/>
              <a:gdLst>
                <a:gd name="connsiteX0" fmla="*/ 0 w 565867"/>
                <a:gd name="connsiteY0" fmla="*/ 645695 h 905704"/>
                <a:gd name="connsiteX1" fmla="*/ 75165 w 565867"/>
                <a:gd name="connsiteY1" fmla="*/ 828336 h 905704"/>
                <a:gd name="connsiteX2" fmla="*/ 374837 w 565867"/>
                <a:gd name="connsiteY2" fmla="*/ 877357 h 905704"/>
                <a:gd name="connsiteX3" fmla="*/ 464900 w 565867"/>
                <a:gd name="connsiteY3" fmla="*/ 0 h 905704"/>
                <a:gd name="connsiteX4" fmla="*/ 0 w 565867"/>
                <a:gd name="connsiteY4" fmla="*/ 645695 h 90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867" h="905704">
                  <a:moveTo>
                    <a:pt x="0" y="645695"/>
                  </a:moveTo>
                  <a:cubicBezTo>
                    <a:pt x="-58" y="714091"/>
                    <a:pt x="26961" y="779741"/>
                    <a:pt x="75165" y="828336"/>
                  </a:cubicBezTo>
                  <a:cubicBezTo>
                    <a:pt x="168145" y="921180"/>
                    <a:pt x="294377" y="921000"/>
                    <a:pt x="374837" y="877357"/>
                  </a:cubicBezTo>
                  <a:cubicBezTo>
                    <a:pt x="473561" y="823989"/>
                    <a:pt x="694927" y="663932"/>
                    <a:pt x="464900" y="0"/>
                  </a:cubicBezTo>
                  <a:cubicBezTo>
                    <a:pt x="464810" y="313393"/>
                    <a:pt x="0" y="345252"/>
                    <a:pt x="0" y="645695"/>
                  </a:cubicBezTo>
                  <a:close/>
                </a:path>
              </a:pathLst>
            </a:custGeom>
            <a:solidFill>
              <a:srgbClr val="FF9C1A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6" name="Forma libre 173">
              <a:extLst>
                <a:ext uri="{FF2B5EF4-FFF2-40B4-BE49-F238E27FC236}">
                  <a16:creationId xmlns:a16="http://schemas.microsoft.com/office/drawing/2014/main" id="{A65AF5CA-F9DF-186A-ADFA-450BC8787E58}"/>
                </a:ext>
              </a:extLst>
            </p:cNvPr>
            <p:cNvSpPr/>
            <p:nvPr/>
          </p:nvSpPr>
          <p:spPr>
            <a:xfrm>
              <a:off x="10787879" y="301762"/>
              <a:ext cx="128488" cy="215058"/>
            </a:xfrm>
            <a:custGeom>
              <a:avLst/>
              <a:gdLst>
                <a:gd name="connsiteX0" fmla="*/ 541097 w 541096"/>
                <a:gd name="connsiteY0" fmla="*/ 274364 h 905666"/>
                <a:gd name="connsiteX1" fmla="*/ 464810 w 541096"/>
                <a:gd name="connsiteY1" fmla="*/ 0 h 905666"/>
                <a:gd name="connsiteX2" fmla="*/ 0 w 541096"/>
                <a:gd name="connsiteY2" fmla="*/ 645695 h 905666"/>
                <a:gd name="connsiteX3" fmla="*/ 75075 w 541096"/>
                <a:gd name="connsiteY3" fmla="*/ 828336 h 905666"/>
                <a:gd name="connsiteX4" fmla="*/ 374792 w 541096"/>
                <a:gd name="connsiteY4" fmla="*/ 877357 h 905666"/>
                <a:gd name="connsiteX5" fmla="*/ 541097 w 541096"/>
                <a:gd name="connsiteY5" fmla="*/ 274364 h 90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096" h="905666">
                  <a:moveTo>
                    <a:pt x="541097" y="274364"/>
                  </a:moveTo>
                  <a:cubicBezTo>
                    <a:pt x="525840" y="192230"/>
                    <a:pt x="501383" y="108124"/>
                    <a:pt x="464810" y="0"/>
                  </a:cubicBezTo>
                  <a:cubicBezTo>
                    <a:pt x="464810" y="313393"/>
                    <a:pt x="0" y="345252"/>
                    <a:pt x="0" y="645695"/>
                  </a:cubicBezTo>
                  <a:cubicBezTo>
                    <a:pt x="-81" y="714082"/>
                    <a:pt x="26902" y="779727"/>
                    <a:pt x="75075" y="828336"/>
                  </a:cubicBezTo>
                  <a:cubicBezTo>
                    <a:pt x="168055" y="921180"/>
                    <a:pt x="295274" y="920911"/>
                    <a:pt x="374792" y="877357"/>
                  </a:cubicBezTo>
                  <a:cubicBezTo>
                    <a:pt x="189640" y="680601"/>
                    <a:pt x="254977" y="452838"/>
                    <a:pt x="541097" y="274364"/>
                  </a:cubicBezTo>
                  <a:close/>
                </a:path>
              </a:pathLst>
            </a:custGeom>
            <a:solidFill>
              <a:srgbClr val="0DA9FF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7" name="Forma libre 174">
              <a:extLst>
                <a:ext uri="{FF2B5EF4-FFF2-40B4-BE49-F238E27FC236}">
                  <a16:creationId xmlns:a16="http://schemas.microsoft.com/office/drawing/2014/main" id="{935C75CF-FEA8-A686-353D-F920B6DC84A0}"/>
                </a:ext>
              </a:extLst>
            </p:cNvPr>
            <p:cNvSpPr/>
            <p:nvPr/>
          </p:nvSpPr>
          <p:spPr>
            <a:xfrm>
              <a:off x="10709665" y="301762"/>
              <a:ext cx="128477" cy="265750"/>
            </a:xfrm>
            <a:custGeom>
              <a:avLst/>
              <a:gdLst>
                <a:gd name="connsiteX0" fmla="*/ 541052 w 541051"/>
                <a:gd name="connsiteY0" fmla="*/ 274364 h 1119144"/>
                <a:gd name="connsiteX1" fmla="*/ 464765 w 541051"/>
                <a:gd name="connsiteY1" fmla="*/ 0 h 1119144"/>
                <a:gd name="connsiteX2" fmla="*/ 0 w 541051"/>
                <a:gd name="connsiteY2" fmla="*/ 645695 h 1119144"/>
                <a:gd name="connsiteX3" fmla="*/ 124975 w 541051"/>
                <a:gd name="connsiteY3" fmla="*/ 867633 h 1119144"/>
                <a:gd name="connsiteX4" fmla="*/ 112949 w 541051"/>
                <a:gd name="connsiteY4" fmla="*/ 1119145 h 1119144"/>
                <a:gd name="connsiteX5" fmla="*/ 172587 w 541051"/>
                <a:gd name="connsiteY5" fmla="*/ 1109242 h 1119144"/>
                <a:gd name="connsiteX6" fmla="*/ 163164 w 541051"/>
                <a:gd name="connsiteY6" fmla="*/ 886901 h 1119144"/>
                <a:gd name="connsiteX7" fmla="*/ 374567 w 541051"/>
                <a:gd name="connsiteY7" fmla="*/ 877446 h 1119144"/>
                <a:gd name="connsiteX8" fmla="*/ 541052 w 541051"/>
                <a:gd name="connsiteY8" fmla="*/ 274364 h 111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051" h="1119144">
                  <a:moveTo>
                    <a:pt x="541052" y="274364"/>
                  </a:moveTo>
                  <a:cubicBezTo>
                    <a:pt x="525795" y="192230"/>
                    <a:pt x="501293" y="108124"/>
                    <a:pt x="464765" y="0"/>
                  </a:cubicBezTo>
                  <a:cubicBezTo>
                    <a:pt x="464765" y="313393"/>
                    <a:pt x="0" y="345252"/>
                    <a:pt x="0" y="645695"/>
                  </a:cubicBezTo>
                  <a:cubicBezTo>
                    <a:pt x="0" y="799793"/>
                    <a:pt x="124975" y="867633"/>
                    <a:pt x="124975" y="867633"/>
                  </a:cubicBezTo>
                  <a:cubicBezTo>
                    <a:pt x="105536" y="950023"/>
                    <a:pt x="101457" y="1035281"/>
                    <a:pt x="112949" y="1119145"/>
                  </a:cubicBezTo>
                  <a:lnTo>
                    <a:pt x="172587" y="1109242"/>
                  </a:lnTo>
                  <a:cubicBezTo>
                    <a:pt x="143464" y="1007974"/>
                    <a:pt x="161324" y="897700"/>
                    <a:pt x="163164" y="886901"/>
                  </a:cubicBezTo>
                  <a:cubicBezTo>
                    <a:pt x="239450" y="917416"/>
                    <a:pt x="318160" y="908364"/>
                    <a:pt x="374567" y="877446"/>
                  </a:cubicBezTo>
                  <a:cubicBezTo>
                    <a:pt x="189505" y="680601"/>
                    <a:pt x="254842" y="452883"/>
                    <a:pt x="541052" y="274364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8" name="Forma libre 176">
              <a:extLst>
                <a:ext uri="{FF2B5EF4-FFF2-40B4-BE49-F238E27FC236}">
                  <a16:creationId xmlns:a16="http://schemas.microsoft.com/office/drawing/2014/main" id="{AE336FA8-5A1F-79BB-06C8-FB7D108CBB84}"/>
                </a:ext>
              </a:extLst>
            </p:cNvPr>
            <p:cNvSpPr/>
            <p:nvPr/>
          </p:nvSpPr>
          <p:spPr>
            <a:xfrm>
              <a:off x="11053102" y="570151"/>
              <a:ext cx="55069" cy="59585"/>
            </a:xfrm>
            <a:custGeom>
              <a:avLst/>
              <a:gdLst>
                <a:gd name="connsiteX0" fmla="*/ 62600 w 231911"/>
                <a:gd name="connsiteY0" fmla="*/ 176367 h 250929"/>
                <a:gd name="connsiteX1" fmla="*/ 168593 w 231911"/>
                <a:gd name="connsiteY1" fmla="*/ 176367 h 250929"/>
                <a:gd name="connsiteX2" fmla="*/ 197448 w 231911"/>
                <a:gd name="connsiteY2" fmla="*/ 250929 h 250929"/>
                <a:gd name="connsiteX3" fmla="*/ 231911 w 231911"/>
                <a:gd name="connsiteY3" fmla="*/ 250929 h 250929"/>
                <a:gd name="connsiteX4" fmla="*/ 131393 w 231911"/>
                <a:gd name="connsiteY4" fmla="*/ 0 h 250929"/>
                <a:gd name="connsiteX5" fmla="*/ 100519 w 231911"/>
                <a:gd name="connsiteY5" fmla="*/ 0 h 250929"/>
                <a:gd name="connsiteX6" fmla="*/ 0 w 231911"/>
                <a:gd name="connsiteY6" fmla="*/ 250929 h 250929"/>
                <a:gd name="connsiteX7" fmla="*/ 33746 w 231911"/>
                <a:gd name="connsiteY7" fmla="*/ 250929 h 250929"/>
                <a:gd name="connsiteX8" fmla="*/ 105186 w 231911"/>
                <a:gd name="connsiteY8" fmla="*/ 66317 h 250929"/>
                <a:gd name="connsiteX9" fmla="*/ 115597 w 231911"/>
                <a:gd name="connsiteY9" fmla="*/ 39790 h 250929"/>
                <a:gd name="connsiteX10" fmla="*/ 126008 w 231911"/>
                <a:gd name="connsiteY10" fmla="*/ 66317 h 250929"/>
                <a:gd name="connsiteX11" fmla="*/ 157420 w 231911"/>
                <a:gd name="connsiteY11" fmla="*/ 148048 h 250929"/>
                <a:gd name="connsiteX12" fmla="*/ 73549 w 231911"/>
                <a:gd name="connsiteY12" fmla="*/ 148048 h 25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1911" h="250929">
                  <a:moveTo>
                    <a:pt x="62600" y="176367"/>
                  </a:moveTo>
                  <a:lnTo>
                    <a:pt x="168593" y="176367"/>
                  </a:lnTo>
                  <a:lnTo>
                    <a:pt x="197448" y="250929"/>
                  </a:lnTo>
                  <a:lnTo>
                    <a:pt x="231911" y="250929"/>
                  </a:lnTo>
                  <a:lnTo>
                    <a:pt x="131393" y="0"/>
                  </a:lnTo>
                  <a:lnTo>
                    <a:pt x="100519" y="0"/>
                  </a:lnTo>
                  <a:lnTo>
                    <a:pt x="0" y="250929"/>
                  </a:lnTo>
                  <a:lnTo>
                    <a:pt x="33746" y="250929"/>
                  </a:lnTo>
                  <a:close/>
                  <a:moveTo>
                    <a:pt x="105186" y="66317"/>
                  </a:moveTo>
                  <a:cubicBezTo>
                    <a:pt x="107789" y="59596"/>
                    <a:pt x="111289" y="50768"/>
                    <a:pt x="115597" y="39790"/>
                  </a:cubicBezTo>
                  <a:lnTo>
                    <a:pt x="126008" y="66317"/>
                  </a:lnTo>
                  <a:lnTo>
                    <a:pt x="157420" y="148048"/>
                  </a:lnTo>
                  <a:lnTo>
                    <a:pt x="73549" y="148048"/>
                  </a:ln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9" name="Forma libre 177">
              <a:extLst>
                <a:ext uri="{FF2B5EF4-FFF2-40B4-BE49-F238E27FC236}">
                  <a16:creationId xmlns:a16="http://schemas.microsoft.com/office/drawing/2014/main" id="{0EBD83F9-496B-9ADB-4DF7-2C98A06EA5F6}"/>
                </a:ext>
              </a:extLst>
            </p:cNvPr>
            <p:cNvSpPr/>
            <p:nvPr/>
          </p:nvSpPr>
          <p:spPr>
            <a:xfrm>
              <a:off x="11132978" y="586021"/>
              <a:ext cx="60316" cy="43715"/>
            </a:xfrm>
            <a:custGeom>
              <a:avLst/>
              <a:gdLst>
                <a:gd name="connsiteX0" fmla="*/ 212301 w 254008"/>
                <a:gd name="connsiteY0" fmla="*/ 39454 h 184096"/>
                <a:gd name="connsiteX1" fmla="*/ 223116 w 254008"/>
                <a:gd name="connsiteY1" fmla="*/ 73688 h 184096"/>
                <a:gd name="connsiteX2" fmla="*/ 223116 w 254008"/>
                <a:gd name="connsiteY2" fmla="*/ 184097 h 184096"/>
                <a:gd name="connsiteX3" fmla="*/ 253990 w 254008"/>
                <a:gd name="connsiteY3" fmla="*/ 184097 h 184096"/>
                <a:gd name="connsiteX4" fmla="*/ 253990 w 254008"/>
                <a:gd name="connsiteY4" fmla="*/ 68311 h 184096"/>
                <a:gd name="connsiteX5" fmla="*/ 245733 w 254008"/>
                <a:gd name="connsiteY5" fmla="*/ 32464 h 184096"/>
                <a:gd name="connsiteX6" fmla="*/ 223296 w 254008"/>
                <a:gd name="connsiteY6" fmla="*/ 8625 h 184096"/>
                <a:gd name="connsiteX7" fmla="*/ 190223 w 254008"/>
                <a:gd name="connsiteY7" fmla="*/ 22 h 184096"/>
                <a:gd name="connsiteX8" fmla="*/ 154907 w 254008"/>
                <a:gd name="connsiteY8" fmla="*/ 10418 h 184096"/>
                <a:gd name="connsiteX9" fmla="*/ 135521 w 254008"/>
                <a:gd name="connsiteY9" fmla="*/ 34256 h 184096"/>
                <a:gd name="connsiteX10" fmla="*/ 80774 w 254008"/>
                <a:gd name="connsiteY10" fmla="*/ 22 h 184096"/>
                <a:gd name="connsiteX11" fmla="*/ 48779 w 254008"/>
                <a:gd name="connsiteY11" fmla="*/ 8984 h 184096"/>
                <a:gd name="connsiteX12" fmla="*/ 30829 w 254008"/>
                <a:gd name="connsiteY12" fmla="*/ 29282 h 184096"/>
                <a:gd name="connsiteX13" fmla="*/ 30829 w 254008"/>
                <a:gd name="connsiteY13" fmla="*/ 3069 h 184096"/>
                <a:gd name="connsiteX14" fmla="*/ 0 w 254008"/>
                <a:gd name="connsiteY14" fmla="*/ 3069 h 184096"/>
                <a:gd name="connsiteX15" fmla="*/ 0 w 254008"/>
                <a:gd name="connsiteY15" fmla="*/ 184097 h 184096"/>
                <a:gd name="connsiteX16" fmla="*/ 30829 w 254008"/>
                <a:gd name="connsiteY16" fmla="*/ 184097 h 184096"/>
                <a:gd name="connsiteX17" fmla="*/ 30829 w 254008"/>
                <a:gd name="connsiteY17" fmla="*/ 74046 h 184096"/>
                <a:gd name="connsiteX18" fmla="*/ 36438 w 254008"/>
                <a:gd name="connsiteY18" fmla="*/ 48953 h 184096"/>
                <a:gd name="connsiteX19" fmla="*/ 51516 w 254008"/>
                <a:gd name="connsiteY19" fmla="*/ 33001 h 184096"/>
                <a:gd name="connsiteX20" fmla="*/ 73549 w 254008"/>
                <a:gd name="connsiteY20" fmla="*/ 27445 h 184096"/>
                <a:gd name="connsiteX21" fmla="*/ 101057 w 254008"/>
                <a:gd name="connsiteY21" fmla="*/ 39454 h 184096"/>
                <a:gd name="connsiteX22" fmla="*/ 111603 w 254008"/>
                <a:gd name="connsiteY22" fmla="*/ 73688 h 184096"/>
                <a:gd name="connsiteX23" fmla="*/ 111603 w 254008"/>
                <a:gd name="connsiteY23" fmla="*/ 184097 h 184096"/>
                <a:gd name="connsiteX24" fmla="*/ 142521 w 254008"/>
                <a:gd name="connsiteY24" fmla="*/ 184097 h 184096"/>
                <a:gd name="connsiteX25" fmla="*/ 142521 w 254008"/>
                <a:gd name="connsiteY25" fmla="*/ 74046 h 184096"/>
                <a:gd name="connsiteX26" fmla="*/ 154548 w 254008"/>
                <a:gd name="connsiteY26" fmla="*/ 39633 h 184096"/>
                <a:gd name="connsiteX27" fmla="*/ 185242 w 254008"/>
                <a:gd name="connsiteY27" fmla="*/ 27445 h 184096"/>
                <a:gd name="connsiteX28" fmla="*/ 212301 w 254008"/>
                <a:gd name="connsiteY28" fmla="*/ 39454 h 18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008" h="184096">
                  <a:moveTo>
                    <a:pt x="212301" y="39454"/>
                  </a:moveTo>
                  <a:cubicBezTo>
                    <a:pt x="219513" y="47430"/>
                    <a:pt x="223116" y="58842"/>
                    <a:pt x="223116" y="73688"/>
                  </a:cubicBezTo>
                  <a:lnTo>
                    <a:pt x="223116" y="184097"/>
                  </a:lnTo>
                  <a:lnTo>
                    <a:pt x="253990" y="184097"/>
                  </a:lnTo>
                  <a:lnTo>
                    <a:pt x="253990" y="68311"/>
                  </a:lnTo>
                  <a:cubicBezTo>
                    <a:pt x="254268" y="55863"/>
                    <a:pt x="251432" y="43540"/>
                    <a:pt x="245733" y="32464"/>
                  </a:cubicBezTo>
                  <a:cubicBezTo>
                    <a:pt x="240554" y="22632"/>
                    <a:pt x="232800" y="14392"/>
                    <a:pt x="223296" y="8625"/>
                  </a:cubicBezTo>
                  <a:cubicBezTo>
                    <a:pt x="213275" y="2773"/>
                    <a:pt x="201828" y="-202"/>
                    <a:pt x="190223" y="22"/>
                  </a:cubicBezTo>
                  <a:cubicBezTo>
                    <a:pt x="177699" y="44"/>
                    <a:pt x="165443" y="3651"/>
                    <a:pt x="154907" y="10418"/>
                  </a:cubicBezTo>
                  <a:cubicBezTo>
                    <a:pt x="146085" y="16122"/>
                    <a:pt x="139299" y="24465"/>
                    <a:pt x="135521" y="34256"/>
                  </a:cubicBezTo>
                  <a:cubicBezTo>
                    <a:pt x="125842" y="12878"/>
                    <a:pt x="104261" y="-619"/>
                    <a:pt x="80774" y="22"/>
                  </a:cubicBezTo>
                  <a:cubicBezTo>
                    <a:pt x="69475" y="-81"/>
                    <a:pt x="58377" y="3024"/>
                    <a:pt x="48779" y="8984"/>
                  </a:cubicBezTo>
                  <a:cubicBezTo>
                    <a:pt x="41047" y="13980"/>
                    <a:pt x="34836" y="21001"/>
                    <a:pt x="30829" y="29282"/>
                  </a:cubicBezTo>
                  <a:lnTo>
                    <a:pt x="30829" y="3069"/>
                  </a:lnTo>
                  <a:lnTo>
                    <a:pt x="0" y="3069"/>
                  </a:lnTo>
                  <a:lnTo>
                    <a:pt x="0" y="184097"/>
                  </a:lnTo>
                  <a:lnTo>
                    <a:pt x="30829" y="184097"/>
                  </a:lnTo>
                  <a:lnTo>
                    <a:pt x="30829" y="74046"/>
                  </a:lnTo>
                  <a:cubicBezTo>
                    <a:pt x="30577" y="65344"/>
                    <a:pt x="32507" y="56723"/>
                    <a:pt x="36438" y="48953"/>
                  </a:cubicBezTo>
                  <a:cubicBezTo>
                    <a:pt x="39831" y="42303"/>
                    <a:pt x="45063" y="36765"/>
                    <a:pt x="51516" y="33001"/>
                  </a:cubicBezTo>
                  <a:cubicBezTo>
                    <a:pt x="58220" y="29192"/>
                    <a:pt x="65835" y="27270"/>
                    <a:pt x="73549" y="27445"/>
                  </a:cubicBezTo>
                  <a:cubicBezTo>
                    <a:pt x="84059" y="27113"/>
                    <a:pt x="94165" y="31522"/>
                    <a:pt x="101057" y="39454"/>
                  </a:cubicBezTo>
                  <a:cubicBezTo>
                    <a:pt x="108089" y="47430"/>
                    <a:pt x="111603" y="58842"/>
                    <a:pt x="111603" y="73688"/>
                  </a:cubicBezTo>
                  <a:lnTo>
                    <a:pt x="111603" y="184097"/>
                  </a:lnTo>
                  <a:lnTo>
                    <a:pt x="142521" y="184097"/>
                  </a:lnTo>
                  <a:lnTo>
                    <a:pt x="142521" y="74046"/>
                  </a:lnTo>
                  <a:cubicBezTo>
                    <a:pt x="142521" y="59111"/>
                    <a:pt x="146529" y="47640"/>
                    <a:pt x="154548" y="39633"/>
                  </a:cubicBezTo>
                  <a:cubicBezTo>
                    <a:pt x="162621" y="31460"/>
                    <a:pt x="173754" y="27037"/>
                    <a:pt x="185242" y="27445"/>
                  </a:cubicBezTo>
                  <a:cubicBezTo>
                    <a:pt x="195599" y="27234"/>
                    <a:pt x="205516" y="31634"/>
                    <a:pt x="212301" y="39454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0" name="Forma libre 178">
              <a:extLst>
                <a:ext uri="{FF2B5EF4-FFF2-40B4-BE49-F238E27FC236}">
                  <a16:creationId xmlns:a16="http://schemas.microsoft.com/office/drawing/2014/main" id="{89D34BA6-9A0E-5DBB-A399-5307C2059632}"/>
                </a:ext>
              </a:extLst>
            </p:cNvPr>
            <p:cNvSpPr/>
            <p:nvPr/>
          </p:nvSpPr>
          <p:spPr>
            <a:xfrm>
              <a:off x="11200328" y="585980"/>
              <a:ext cx="40248" cy="44572"/>
            </a:xfrm>
            <a:custGeom>
              <a:avLst/>
              <a:gdLst>
                <a:gd name="connsiteX0" fmla="*/ 129442 w 169496"/>
                <a:gd name="connsiteY0" fmla="*/ 11305 h 187705"/>
                <a:gd name="connsiteX1" fmla="*/ 86721 w 169496"/>
                <a:gd name="connsiteY1" fmla="*/ 13 h 187705"/>
                <a:gd name="connsiteX2" fmla="*/ 51899 w 169496"/>
                <a:gd name="connsiteY2" fmla="*/ 6645 h 187705"/>
                <a:gd name="connsiteX3" fmla="*/ 24436 w 169496"/>
                <a:gd name="connsiteY3" fmla="*/ 25465 h 187705"/>
                <a:gd name="connsiteX4" fmla="*/ 6486 w 169496"/>
                <a:gd name="connsiteY4" fmla="*/ 54859 h 187705"/>
                <a:gd name="connsiteX5" fmla="*/ 24 w 169496"/>
                <a:gd name="connsiteY5" fmla="*/ 93574 h 187705"/>
                <a:gd name="connsiteX6" fmla="*/ 11512 w 169496"/>
                <a:gd name="connsiteY6" fmla="*/ 142864 h 187705"/>
                <a:gd name="connsiteX7" fmla="*/ 87799 w 169496"/>
                <a:gd name="connsiteY7" fmla="*/ 187673 h 187705"/>
                <a:gd name="connsiteX8" fmla="*/ 117775 w 169496"/>
                <a:gd name="connsiteY8" fmla="*/ 183192 h 187705"/>
                <a:gd name="connsiteX9" fmla="*/ 144699 w 169496"/>
                <a:gd name="connsiteY9" fmla="*/ 169032 h 187705"/>
                <a:gd name="connsiteX10" fmla="*/ 166239 w 169496"/>
                <a:gd name="connsiteY10" fmla="*/ 142506 h 187705"/>
                <a:gd name="connsiteX11" fmla="*/ 142904 w 169496"/>
                <a:gd name="connsiteY11" fmla="*/ 128167 h 187705"/>
                <a:gd name="connsiteX12" fmla="*/ 128186 w 169496"/>
                <a:gd name="connsiteY12" fmla="*/ 146449 h 187705"/>
                <a:gd name="connsiteX13" fmla="*/ 109697 w 169496"/>
                <a:gd name="connsiteY13" fmla="*/ 156844 h 187705"/>
                <a:gd name="connsiteX14" fmla="*/ 88337 w 169496"/>
                <a:gd name="connsiteY14" fmla="*/ 160071 h 187705"/>
                <a:gd name="connsiteX15" fmla="*/ 58899 w 169496"/>
                <a:gd name="connsiteY15" fmla="*/ 152543 h 187705"/>
                <a:gd name="connsiteX16" fmla="*/ 38616 w 169496"/>
                <a:gd name="connsiteY16" fmla="*/ 130138 h 187705"/>
                <a:gd name="connsiteX17" fmla="*/ 31212 w 169496"/>
                <a:gd name="connsiteY17" fmla="*/ 100564 h 187705"/>
                <a:gd name="connsiteX18" fmla="*/ 169111 w 169496"/>
                <a:gd name="connsiteY18" fmla="*/ 100564 h 187705"/>
                <a:gd name="connsiteX19" fmla="*/ 169470 w 169496"/>
                <a:gd name="connsiteY19" fmla="*/ 96084 h 187705"/>
                <a:gd name="connsiteX20" fmla="*/ 169470 w 169496"/>
                <a:gd name="connsiteY20" fmla="*/ 91603 h 187705"/>
                <a:gd name="connsiteX21" fmla="*/ 158700 w 169496"/>
                <a:gd name="connsiteY21" fmla="*/ 43209 h 187705"/>
                <a:gd name="connsiteX22" fmla="*/ 129442 w 169496"/>
                <a:gd name="connsiteY22" fmla="*/ 11305 h 187705"/>
                <a:gd name="connsiteX23" fmla="*/ 46155 w 169496"/>
                <a:gd name="connsiteY23" fmla="*/ 44285 h 187705"/>
                <a:gd name="connsiteX24" fmla="*/ 63566 w 169496"/>
                <a:gd name="connsiteY24" fmla="*/ 30842 h 187705"/>
                <a:gd name="connsiteX25" fmla="*/ 86363 w 169496"/>
                <a:gd name="connsiteY25" fmla="*/ 26361 h 187705"/>
                <a:gd name="connsiteX26" fmla="*/ 123698 w 169496"/>
                <a:gd name="connsiteY26" fmla="*/ 42671 h 187705"/>
                <a:gd name="connsiteX27" fmla="*/ 137475 w 169496"/>
                <a:gd name="connsiteY27" fmla="*/ 76905 h 187705"/>
                <a:gd name="connsiteX28" fmla="*/ 32334 w 169496"/>
                <a:gd name="connsiteY28" fmla="*/ 76905 h 187705"/>
                <a:gd name="connsiteX29" fmla="*/ 35026 w 169496"/>
                <a:gd name="connsiteY29" fmla="*/ 65255 h 187705"/>
                <a:gd name="connsiteX30" fmla="*/ 46155 w 169496"/>
                <a:gd name="connsiteY30" fmla="*/ 44285 h 18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9496" h="187705">
                  <a:moveTo>
                    <a:pt x="129442" y="11305"/>
                  </a:moveTo>
                  <a:cubicBezTo>
                    <a:pt x="116532" y="3647"/>
                    <a:pt x="101736" y="-260"/>
                    <a:pt x="86721" y="13"/>
                  </a:cubicBezTo>
                  <a:cubicBezTo>
                    <a:pt x="74785" y="-139"/>
                    <a:pt x="62943" y="2119"/>
                    <a:pt x="51899" y="6645"/>
                  </a:cubicBezTo>
                  <a:cubicBezTo>
                    <a:pt x="41519" y="10920"/>
                    <a:pt x="32163" y="17337"/>
                    <a:pt x="24436" y="25465"/>
                  </a:cubicBezTo>
                  <a:cubicBezTo>
                    <a:pt x="16511" y="33938"/>
                    <a:pt x="10404" y="43944"/>
                    <a:pt x="6486" y="54859"/>
                  </a:cubicBezTo>
                  <a:cubicBezTo>
                    <a:pt x="2016" y="67271"/>
                    <a:pt x="-173" y="80387"/>
                    <a:pt x="24" y="93574"/>
                  </a:cubicBezTo>
                  <a:cubicBezTo>
                    <a:pt x="-348" y="110705"/>
                    <a:pt x="3601" y="127656"/>
                    <a:pt x="11512" y="142864"/>
                  </a:cubicBezTo>
                  <a:cubicBezTo>
                    <a:pt x="26240" y="171165"/>
                    <a:pt x="55870" y="188569"/>
                    <a:pt x="87799" y="187673"/>
                  </a:cubicBezTo>
                  <a:cubicBezTo>
                    <a:pt x="97958" y="187677"/>
                    <a:pt x="108059" y="186167"/>
                    <a:pt x="117775" y="183192"/>
                  </a:cubicBezTo>
                  <a:cubicBezTo>
                    <a:pt x="127522" y="180114"/>
                    <a:pt x="136640" y="175314"/>
                    <a:pt x="144699" y="169032"/>
                  </a:cubicBezTo>
                  <a:cubicBezTo>
                    <a:pt x="153692" y="161827"/>
                    <a:pt x="161038" y="152780"/>
                    <a:pt x="166239" y="142506"/>
                  </a:cubicBezTo>
                  <a:lnTo>
                    <a:pt x="142904" y="128167"/>
                  </a:lnTo>
                  <a:cubicBezTo>
                    <a:pt x="139036" y="135027"/>
                    <a:pt x="134064" y="141202"/>
                    <a:pt x="128186" y="146449"/>
                  </a:cubicBezTo>
                  <a:cubicBezTo>
                    <a:pt x="122801" y="151140"/>
                    <a:pt x="116509" y="154680"/>
                    <a:pt x="109697" y="156844"/>
                  </a:cubicBezTo>
                  <a:cubicBezTo>
                    <a:pt x="102787" y="159009"/>
                    <a:pt x="95580" y="160097"/>
                    <a:pt x="88337" y="160071"/>
                  </a:cubicBezTo>
                  <a:cubicBezTo>
                    <a:pt x="78016" y="160313"/>
                    <a:pt x="67834" y="157705"/>
                    <a:pt x="58899" y="152543"/>
                  </a:cubicBezTo>
                  <a:cubicBezTo>
                    <a:pt x="50162" y="147125"/>
                    <a:pt x="43135" y="139360"/>
                    <a:pt x="38616" y="130138"/>
                  </a:cubicBezTo>
                  <a:cubicBezTo>
                    <a:pt x="34147" y="120890"/>
                    <a:pt x="31625" y="110826"/>
                    <a:pt x="31212" y="100564"/>
                  </a:cubicBezTo>
                  <a:lnTo>
                    <a:pt x="169111" y="100564"/>
                  </a:lnTo>
                  <a:cubicBezTo>
                    <a:pt x="169371" y="99086"/>
                    <a:pt x="169492" y="97585"/>
                    <a:pt x="169470" y="96084"/>
                  </a:cubicBezTo>
                  <a:lnTo>
                    <a:pt x="169470" y="91603"/>
                  </a:lnTo>
                  <a:cubicBezTo>
                    <a:pt x="169847" y="74840"/>
                    <a:pt x="166149" y="58234"/>
                    <a:pt x="158700" y="43209"/>
                  </a:cubicBezTo>
                  <a:cubicBezTo>
                    <a:pt x="152117" y="30058"/>
                    <a:pt x="141984" y="19008"/>
                    <a:pt x="129442" y="11305"/>
                  </a:cubicBezTo>
                  <a:close/>
                  <a:moveTo>
                    <a:pt x="46155" y="44285"/>
                  </a:moveTo>
                  <a:cubicBezTo>
                    <a:pt x="50777" y="38455"/>
                    <a:pt x="56754" y="33844"/>
                    <a:pt x="63566" y="30842"/>
                  </a:cubicBezTo>
                  <a:cubicBezTo>
                    <a:pt x="70769" y="27768"/>
                    <a:pt x="78532" y="26245"/>
                    <a:pt x="86363" y="26361"/>
                  </a:cubicBezTo>
                  <a:cubicBezTo>
                    <a:pt x="100615" y="25994"/>
                    <a:pt x="114297" y="31971"/>
                    <a:pt x="123698" y="42671"/>
                  </a:cubicBezTo>
                  <a:cubicBezTo>
                    <a:pt x="131713" y="52395"/>
                    <a:pt x="136523" y="64350"/>
                    <a:pt x="137475" y="76905"/>
                  </a:cubicBezTo>
                  <a:lnTo>
                    <a:pt x="32334" y="76905"/>
                  </a:lnTo>
                  <a:cubicBezTo>
                    <a:pt x="32939" y="72962"/>
                    <a:pt x="33841" y="69068"/>
                    <a:pt x="35026" y="65255"/>
                  </a:cubicBezTo>
                  <a:cubicBezTo>
                    <a:pt x="37378" y="57629"/>
                    <a:pt x="41156" y="50513"/>
                    <a:pt x="46155" y="44285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1" name="Forma libre 179">
              <a:extLst>
                <a:ext uri="{FF2B5EF4-FFF2-40B4-BE49-F238E27FC236}">
                  <a16:creationId xmlns:a16="http://schemas.microsoft.com/office/drawing/2014/main" id="{2AC49B72-A870-CAB8-DCE9-89F20C05BCE0}"/>
                </a:ext>
              </a:extLst>
            </p:cNvPr>
            <p:cNvSpPr/>
            <p:nvPr/>
          </p:nvSpPr>
          <p:spPr>
            <a:xfrm>
              <a:off x="11247880" y="586021"/>
              <a:ext cx="60316" cy="43758"/>
            </a:xfrm>
            <a:custGeom>
              <a:avLst/>
              <a:gdLst>
                <a:gd name="connsiteX0" fmla="*/ 30694 w 254008"/>
                <a:gd name="connsiteY0" fmla="*/ 74047 h 184276"/>
                <a:gd name="connsiteX1" fmla="*/ 36258 w 254008"/>
                <a:gd name="connsiteY1" fmla="*/ 48954 h 184276"/>
                <a:gd name="connsiteX2" fmla="*/ 51336 w 254008"/>
                <a:gd name="connsiteY2" fmla="*/ 33002 h 184276"/>
                <a:gd name="connsiteX3" fmla="*/ 73415 w 254008"/>
                <a:gd name="connsiteY3" fmla="*/ 27446 h 184276"/>
                <a:gd name="connsiteX4" fmla="*/ 100878 w 254008"/>
                <a:gd name="connsiteY4" fmla="*/ 39454 h 184276"/>
                <a:gd name="connsiteX5" fmla="*/ 111468 w 254008"/>
                <a:gd name="connsiteY5" fmla="*/ 73688 h 184276"/>
                <a:gd name="connsiteX6" fmla="*/ 111468 w 254008"/>
                <a:gd name="connsiteY6" fmla="*/ 184097 h 184276"/>
                <a:gd name="connsiteX7" fmla="*/ 142342 w 254008"/>
                <a:gd name="connsiteY7" fmla="*/ 184097 h 184276"/>
                <a:gd name="connsiteX8" fmla="*/ 142342 w 254008"/>
                <a:gd name="connsiteY8" fmla="*/ 74047 h 184276"/>
                <a:gd name="connsiteX9" fmla="*/ 154368 w 254008"/>
                <a:gd name="connsiteY9" fmla="*/ 39634 h 184276"/>
                <a:gd name="connsiteX10" fmla="*/ 185062 w 254008"/>
                <a:gd name="connsiteY10" fmla="*/ 27446 h 184276"/>
                <a:gd name="connsiteX11" fmla="*/ 212346 w 254008"/>
                <a:gd name="connsiteY11" fmla="*/ 39454 h 184276"/>
                <a:gd name="connsiteX12" fmla="*/ 223116 w 254008"/>
                <a:gd name="connsiteY12" fmla="*/ 73688 h 184276"/>
                <a:gd name="connsiteX13" fmla="*/ 223116 w 254008"/>
                <a:gd name="connsiteY13" fmla="*/ 184097 h 184276"/>
                <a:gd name="connsiteX14" fmla="*/ 253990 w 254008"/>
                <a:gd name="connsiteY14" fmla="*/ 184097 h 184276"/>
                <a:gd name="connsiteX15" fmla="*/ 253990 w 254008"/>
                <a:gd name="connsiteY15" fmla="*/ 68311 h 184276"/>
                <a:gd name="connsiteX16" fmla="*/ 245733 w 254008"/>
                <a:gd name="connsiteY16" fmla="*/ 32464 h 184276"/>
                <a:gd name="connsiteX17" fmla="*/ 223296 w 254008"/>
                <a:gd name="connsiteY17" fmla="*/ 8626 h 184276"/>
                <a:gd name="connsiteX18" fmla="*/ 190268 w 254008"/>
                <a:gd name="connsiteY18" fmla="*/ 23 h 184276"/>
                <a:gd name="connsiteX19" fmla="*/ 154907 w 254008"/>
                <a:gd name="connsiteY19" fmla="*/ 10418 h 184276"/>
                <a:gd name="connsiteX20" fmla="*/ 135521 w 254008"/>
                <a:gd name="connsiteY20" fmla="*/ 34257 h 184276"/>
                <a:gd name="connsiteX21" fmla="*/ 54509 w 254008"/>
                <a:gd name="connsiteY21" fmla="*/ 6040 h 184276"/>
                <a:gd name="connsiteX22" fmla="*/ 48823 w 254008"/>
                <a:gd name="connsiteY22" fmla="*/ 9164 h 184276"/>
                <a:gd name="connsiteX23" fmla="*/ 30874 w 254008"/>
                <a:gd name="connsiteY23" fmla="*/ 29462 h 184276"/>
                <a:gd name="connsiteX24" fmla="*/ 30874 w 254008"/>
                <a:gd name="connsiteY24" fmla="*/ 3249 h 184276"/>
                <a:gd name="connsiteX25" fmla="*/ 0 w 254008"/>
                <a:gd name="connsiteY25" fmla="*/ 3249 h 184276"/>
                <a:gd name="connsiteX26" fmla="*/ 0 w 254008"/>
                <a:gd name="connsiteY26" fmla="*/ 184276 h 184276"/>
                <a:gd name="connsiteX27" fmla="*/ 30874 w 254008"/>
                <a:gd name="connsiteY27" fmla="*/ 184276 h 18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4008" h="184276">
                  <a:moveTo>
                    <a:pt x="30694" y="74047"/>
                  </a:moveTo>
                  <a:cubicBezTo>
                    <a:pt x="30429" y="65349"/>
                    <a:pt x="32341" y="56724"/>
                    <a:pt x="36258" y="48954"/>
                  </a:cubicBezTo>
                  <a:cubicBezTo>
                    <a:pt x="39651" y="42304"/>
                    <a:pt x="44883" y="36766"/>
                    <a:pt x="51336" y="33002"/>
                  </a:cubicBezTo>
                  <a:cubicBezTo>
                    <a:pt x="58059" y="29189"/>
                    <a:pt x="65687" y="27271"/>
                    <a:pt x="73415" y="27446"/>
                  </a:cubicBezTo>
                  <a:cubicBezTo>
                    <a:pt x="83911" y="27118"/>
                    <a:pt x="93998" y="31532"/>
                    <a:pt x="100878" y="39454"/>
                  </a:cubicBezTo>
                  <a:cubicBezTo>
                    <a:pt x="107937" y="47430"/>
                    <a:pt x="111468" y="58843"/>
                    <a:pt x="111468" y="73688"/>
                  </a:cubicBezTo>
                  <a:lnTo>
                    <a:pt x="111468" y="184097"/>
                  </a:lnTo>
                  <a:lnTo>
                    <a:pt x="142342" y="184097"/>
                  </a:lnTo>
                  <a:lnTo>
                    <a:pt x="142342" y="74047"/>
                  </a:lnTo>
                  <a:cubicBezTo>
                    <a:pt x="142342" y="59112"/>
                    <a:pt x="146349" y="47641"/>
                    <a:pt x="154368" y="39634"/>
                  </a:cubicBezTo>
                  <a:cubicBezTo>
                    <a:pt x="162441" y="31460"/>
                    <a:pt x="173575" y="27038"/>
                    <a:pt x="185062" y="27446"/>
                  </a:cubicBezTo>
                  <a:cubicBezTo>
                    <a:pt x="195496" y="27186"/>
                    <a:pt x="205498" y="31590"/>
                    <a:pt x="212346" y="39454"/>
                  </a:cubicBezTo>
                  <a:cubicBezTo>
                    <a:pt x="219526" y="47430"/>
                    <a:pt x="223116" y="58843"/>
                    <a:pt x="223116" y="73688"/>
                  </a:cubicBezTo>
                  <a:lnTo>
                    <a:pt x="223116" y="184097"/>
                  </a:lnTo>
                  <a:lnTo>
                    <a:pt x="253990" y="184097"/>
                  </a:lnTo>
                  <a:lnTo>
                    <a:pt x="253990" y="68311"/>
                  </a:lnTo>
                  <a:cubicBezTo>
                    <a:pt x="254268" y="55863"/>
                    <a:pt x="251432" y="43541"/>
                    <a:pt x="245733" y="32464"/>
                  </a:cubicBezTo>
                  <a:cubicBezTo>
                    <a:pt x="240554" y="22633"/>
                    <a:pt x="232800" y="14393"/>
                    <a:pt x="223296" y="8626"/>
                  </a:cubicBezTo>
                  <a:cubicBezTo>
                    <a:pt x="213288" y="2778"/>
                    <a:pt x="201859" y="-197"/>
                    <a:pt x="190268" y="23"/>
                  </a:cubicBezTo>
                  <a:cubicBezTo>
                    <a:pt x="177725" y="36"/>
                    <a:pt x="165457" y="3643"/>
                    <a:pt x="154907" y="10418"/>
                  </a:cubicBezTo>
                  <a:cubicBezTo>
                    <a:pt x="146098" y="16136"/>
                    <a:pt x="139317" y="24475"/>
                    <a:pt x="135521" y="34257"/>
                  </a:cubicBezTo>
                  <a:cubicBezTo>
                    <a:pt x="120955" y="4127"/>
                    <a:pt x="84683" y="-8509"/>
                    <a:pt x="54509" y="6040"/>
                  </a:cubicBezTo>
                  <a:cubicBezTo>
                    <a:pt x="52557" y="6977"/>
                    <a:pt x="50659" y="8021"/>
                    <a:pt x="48823" y="9164"/>
                  </a:cubicBezTo>
                  <a:cubicBezTo>
                    <a:pt x="41082" y="14151"/>
                    <a:pt x="34867" y="21172"/>
                    <a:pt x="30874" y="29462"/>
                  </a:cubicBezTo>
                  <a:lnTo>
                    <a:pt x="30874" y="3249"/>
                  </a:lnTo>
                  <a:lnTo>
                    <a:pt x="0" y="3249"/>
                  </a:lnTo>
                  <a:lnTo>
                    <a:pt x="0" y="184276"/>
                  </a:lnTo>
                  <a:lnTo>
                    <a:pt x="30874" y="184276"/>
                  </a:ln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2" name="Forma libre 180">
              <a:extLst>
                <a:ext uri="{FF2B5EF4-FFF2-40B4-BE49-F238E27FC236}">
                  <a16:creationId xmlns:a16="http://schemas.microsoft.com/office/drawing/2014/main" id="{13739F88-8895-FC93-D7BB-E013185583C7}"/>
                </a:ext>
              </a:extLst>
            </p:cNvPr>
            <p:cNvSpPr/>
            <p:nvPr/>
          </p:nvSpPr>
          <p:spPr>
            <a:xfrm>
              <a:off x="11317356" y="570151"/>
              <a:ext cx="42287" cy="60361"/>
            </a:xfrm>
            <a:custGeom>
              <a:avLst/>
              <a:gdLst>
                <a:gd name="connsiteX0" fmla="*/ 153830 w 178083"/>
                <a:gd name="connsiteY0" fmla="*/ 227987 h 254195"/>
                <a:gd name="connsiteX1" fmla="*/ 171780 w 178083"/>
                <a:gd name="connsiteY1" fmla="*/ 198234 h 254195"/>
                <a:gd name="connsiteX2" fmla="*/ 178062 w 178083"/>
                <a:gd name="connsiteY2" fmla="*/ 160236 h 254195"/>
                <a:gd name="connsiteX3" fmla="*/ 167113 w 178083"/>
                <a:gd name="connsiteY3" fmla="*/ 111484 h 254195"/>
                <a:gd name="connsiteX4" fmla="*/ 137137 w 178083"/>
                <a:gd name="connsiteY4" fmla="*/ 78505 h 254195"/>
                <a:gd name="connsiteX5" fmla="*/ 94057 w 178083"/>
                <a:gd name="connsiteY5" fmla="*/ 66675 h 254195"/>
                <a:gd name="connsiteX6" fmla="*/ 59953 w 178083"/>
                <a:gd name="connsiteY6" fmla="*/ 74741 h 254195"/>
                <a:gd name="connsiteX7" fmla="*/ 36079 w 178083"/>
                <a:gd name="connsiteY7" fmla="*/ 96249 h 254195"/>
                <a:gd name="connsiteX8" fmla="*/ 30874 w 178083"/>
                <a:gd name="connsiteY8" fmla="*/ 104628 h 254195"/>
                <a:gd name="connsiteX9" fmla="*/ 30874 w 178083"/>
                <a:gd name="connsiteY9" fmla="*/ 0 h 254195"/>
                <a:gd name="connsiteX10" fmla="*/ 0 w 178083"/>
                <a:gd name="connsiteY10" fmla="*/ 0 h 254195"/>
                <a:gd name="connsiteX11" fmla="*/ 0 w 178083"/>
                <a:gd name="connsiteY11" fmla="*/ 250929 h 254195"/>
                <a:gd name="connsiteX12" fmla="*/ 30874 w 178083"/>
                <a:gd name="connsiteY12" fmla="*/ 250929 h 254195"/>
                <a:gd name="connsiteX13" fmla="*/ 30874 w 178083"/>
                <a:gd name="connsiteY13" fmla="*/ 216337 h 254195"/>
                <a:gd name="connsiteX14" fmla="*/ 35900 w 178083"/>
                <a:gd name="connsiteY14" fmla="*/ 224582 h 254195"/>
                <a:gd name="connsiteX15" fmla="*/ 94236 w 178083"/>
                <a:gd name="connsiteY15" fmla="*/ 254156 h 254195"/>
                <a:gd name="connsiteX16" fmla="*/ 127444 w 178083"/>
                <a:gd name="connsiteY16" fmla="*/ 247345 h 254195"/>
                <a:gd name="connsiteX17" fmla="*/ 153830 w 178083"/>
                <a:gd name="connsiteY17" fmla="*/ 227987 h 254195"/>
                <a:gd name="connsiteX18" fmla="*/ 88493 w 178083"/>
                <a:gd name="connsiteY18" fmla="*/ 226195 h 254195"/>
                <a:gd name="connsiteX19" fmla="*/ 46311 w 178083"/>
                <a:gd name="connsiteY19" fmla="*/ 208809 h 254195"/>
                <a:gd name="connsiteX20" fmla="*/ 29976 w 178083"/>
                <a:gd name="connsiteY20" fmla="*/ 160236 h 254195"/>
                <a:gd name="connsiteX21" fmla="*/ 34464 w 178083"/>
                <a:gd name="connsiteY21" fmla="*/ 132813 h 254195"/>
                <a:gd name="connsiteX22" fmla="*/ 46670 w 178083"/>
                <a:gd name="connsiteY22" fmla="*/ 112022 h 254195"/>
                <a:gd name="connsiteX23" fmla="*/ 65158 w 178083"/>
                <a:gd name="connsiteY23" fmla="*/ 98938 h 254195"/>
                <a:gd name="connsiteX24" fmla="*/ 88672 w 178083"/>
                <a:gd name="connsiteY24" fmla="*/ 94457 h 254195"/>
                <a:gd name="connsiteX25" fmla="*/ 130495 w 178083"/>
                <a:gd name="connsiteY25" fmla="*/ 111843 h 254195"/>
                <a:gd name="connsiteX26" fmla="*/ 146830 w 178083"/>
                <a:gd name="connsiteY26" fmla="*/ 160057 h 254195"/>
                <a:gd name="connsiteX27" fmla="*/ 142701 w 178083"/>
                <a:gd name="connsiteY27" fmla="*/ 187838 h 254195"/>
                <a:gd name="connsiteX28" fmla="*/ 130675 w 178083"/>
                <a:gd name="connsiteY28" fmla="*/ 208630 h 254195"/>
                <a:gd name="connsiteX29" fmla="*/ 112007 w 178083"/>
                <a:gd name="connsiteY29" fmla="*/ 221535 h 254195"/>
                <a:gd name="connsiteX30" fmla="*/ 88268 w 178083"/>
                <a:gd name="connsiteY30" fmla="*/ 226374 h 25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8083" h="254195">
                  <a:moveTo>
                    <a:pt x="153830" y="227987"/>
                  </a:moveTo>
                  <a:cubicBezTo>
                    <a:pt x="161701" y="219335"/>
                    <a:pt x="167795" y="209226"/>
                    <a:pt x="171780" y="198234"/>
                  </a:cubicBezTo>
                  <a:cubicBezTo>
                    <a:pt x="176083" y="186033"/>
                    <a:pt x="178210" y="173173"/>
                    <a:pt x="178062" y="160236"/>
                  </a:cubicBezTo>
                  <a:cubicBezTo>
                    <a:pt x="178399" y="143343"/>
                    <a:pt x="174643" y="126616"/>
                    <a:pt x="167113" y="111484"/>
                  </a:cubicBezTo>
                  <a:cubicBezTo>
                    <a:pt x="160323" y="97965"/>
                    <a:pt x="149957" y="86557"/>
                    <a:pt x="137137" y="78505"/>
                  </a:cubicBezTo>
                  <a:cubicBezTo>
                    <a:pt x="124195" y="70551"/>
                    <a:pt x="109252" y="66447"/>
                    <a:pt x="94057" y="66675"/>
                  </a:cubicBezTo>
                  <a:cubicBezTo>
                    <a:pt x="82179" y="66357"/>
                    <a:pt x="70426" y="69140"/>
                    <a:pt x="59953" y="74741"/>
                  </a:cubicBezTo>
                  <a:cubicBezTo>
                    <a:pt x="50470" y="80015"/>
                    <a:pt x="42308" y="87368"/>
                    <a:pt x="36079" y="96249"/>
                  </a:cubicBezTo>
                  <a:cubicBezTo>
                    <a:pt x="34177" y="98933"/>
                    <a:pt x="32440" y="101734"/>
                    <a:pt x="30874" y="104628"/>
                  </a:cubicBezTo>
                  <a:lnTo>
                    <a:pt x="30874" y="0"/>
                  </a:lnTo>
                  <a:lnTo>
                    <a:pt x="0" y="0"/>
                  </a:lnTo>
                  <a:lnTo>
                    <a:pt x="0" y="250929"/>
                  </a:lnTo>
                  <a:lnTo>
                    <a:pt x="30874" y="250929"/>
                  </a:lnTo>
                  <a:lnTo>
                    <a:pt x="30874" y="216337"/>
                  </a:lnTo>
                  <a:cubicBezTo>
                    <a:pt x="32395" y="219178"/>
                    <a:pt x="34069" y="221929"/>
                    <a:pt x="35900" y="224582"/>
                  </a:cubicBezTo>
                  <a:cubicBezTo>
                    <a:pt x="48972" y="243787"/>
                    <a:pt x="70996" y="254953"/>
                    <a:pt x="94236" y="254156"/>
                  </a:cubicBezTo>
                  <a:cubicBezTo>
                    <a:pt x="105662" y="254259"/>
                    <a:pt x="116983" y="251933"/>
                    <a:pt x="127444" y="247345"/>
                  </a:cubicBezTo>
                  <a:cubicBezTo>
                    <a:pt x="137460" y="242738"/>
                    <a:pt x="146435" y="236151"/>
                    <a:pt x="153830" y="227987"/>
                  </a:cubicBezTo>
                  <a:close/>
                  <a:moveTo>
                    <a:pt x="88493" y="226195"/>
                  </a:moveTo>
                  <a:cubicBezTo>
                    <a:pt x="72580" y="226732"/>
                    <a:pt x="57211" y="220401"/>
                    <a:pt x="46311" y="208809"/>
                  </a:cubicBezTo>
                  <a:cubicBezTo>
                    <a:pt x="35393" y="197217"/>
                    <a:pt x="29945" y="181028"/>
                    <a:pt x="29976" y="160236"/>
                  </a:cubicBezTo>
                  <a:cubicBezTo>
                    <a:pt x="29873" y="150907"/>
                    <a:pt x="31390" y="141627"/>
                    <a:pt x="34464" y="132813"/>
                  </a:cubicBezTo>
                  <a:cubicBezTo>
                    <a:pt x="37111" y="125142"/>
                    <a:pt x="41258" y="118076"/>
                    <a:pt x="46670" y="112022"/>
                  </a:cubicBezTo>
                  <a:cubicBezTo>
                    <a:pt x="51731" y="106287"/>
                    <a:pt x="58063" y="101810"/>
                    <a:pt x="65158" y="98938"/>
                  </a:cubicBezTo>
                  <a:cubicBezTo>
                    <a:pt x="72630" y="95927"/>
                    <a:pt x="80617" y="94408"/>
                    <a:pt x="88672" y="94457"/>
                  </a:cubicBezTo>
                  <a:cubicBezTo>
                    <a:pt x="104472" y="93964"/>
                    <a:pt x="119716" y="100300"/>
                    <a:pt x="130495" y="111843"/>
                  </a:cubicBezTo>
                  <a:cubicBezTo>
                    <a:pt x="141355" y="123403"/>
                    <a:pt x="146798" y="139476"/>
                    <a:pt x="146830" y="160057"/>
                  </a:cubicBezTo>
                  <a:cubicBezTo>
                    <a:pt x="146951" y="169480"/>
                    <a:pt x="145555" y="178859"/>
                    <a:pt x="142701" y="187838"/>
                  </a:cubicBezTo>
                  <a:cubicBezTo>
                    <a:pt x="140228" y="195550"/>
                    <a:pt x="136127" y="202639"/>
                    <a:pt x="130675" y="208630"/>
                  </a:cubicBezTo>
                  <a:cubicBezTo>
                    <a:pt x="125438" y="214204"/>
                    <a:pt x="119075" y="218600"/>
                    <a:pt x="112007" y="221535"/>
                  </a:cubicBezTo>
                  <a:cubicBezTo>
                    <a:pt x="104499" y="224725"/>
                    <a:pt x="96427" y="226370"/>
                    <a:pt x="88268" y="226374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3" name="Forma libre 181">
              <a:extLst>
                <a:ext uri="{FF2B5EF4-FFF2-40B4-BE49-F238E27FC236}">
                  <a16:creationId xmlns:a16="http://schemas.microsoft.com/office/drawing/2014/main" id="{1914303B-8D1F-1324-4D37-42C83C460DC7}"/>
                </a:ext>
              </a:extLst>
            </p:cNvPr>
            <p:cNvSpPr/>
            <p:nvPr/>
          </p:nvSpPr>
          <p:spPr>
            <a:xfrm>
              <a:off x="11364832" y="585980"/>
              <a:ext cx="40291" cy="44572"/>
            </a:xfrm>
            <a:custGeom>
              <a:avLst/>
              <a:gdLst>
                <a:gd name="connsiteX0" fmla="*/ 128320 w 169675"/>
                <a:gd name="connsiteY0" fmla="*/ 146628 h 187705"/>
                <a:gd name="connsiteX1" fmla="*/ 109832 w 169675"/>
                <a:gd name="connsiteY1" fmla="*/ 157024 h 187705"/>
                <a:gd name="connsiteX2" fmla="*/ 88472 w 169675"/>
                <a:gd name="connsiteY2" fmla="*/ 160250 h 187705"/>
                <a:gd name="connsiteX3" fmla="*/ 59034 w 169675"/>
                <a:gd name="connsiteY3" fmla="*/ 152722 h 187705"/>
                <a:gd name="connsiteX4" fmla="*/ 38751 w 169675"/>
                <a:gd name="connsiteY4" fmla="*/ 130318 h 187705"/>
                <a:gd name="connsiteX5" fmla="*/ 31346 w 169675"/>
                <a:gd name="connsiteY5" fmla="*/ 100744 h 187705"/>
                <a:gd name="connsiteX6" fmla="*/ 169291 w 169675"/>
                <a:gd name="connsiteY6" fmla="*/ 100744 h 187705"/>
                <a:gd name="connsiteX7" fmla="*/ 169650 w 169675"/>
                <a:gd name="connsiteY7" fmla="*/ 96263 h 187705"/>
                <a:gd name="connsiteX8" fmla="*/ 169650 w 169675"/>
                <a:gd name="connsiteY8" fmla="*/ 91782 h 187705"/>
                <a:gd name="connsiteX9" fmla="*/ 158880 w 169675"/>
                <a:gd name="connsiteY9" fmla="*/ 43388 h 187705"/>
                <a:gd name="connsiteX10" fmla="*/ 129442 w 169675"/>
                <a:gd name="connsiteY10" fmla="*/ 11305 h 187705"/>
                <a:gd name="connsiteX11" fmla="*/ 86721 w 169675"/>
                <a:gd name="connsiteY11" fmla="*/ 13 h 187705"/>
                <a:gd name="connsiteX12" fmla="*/ 51899 w 169675"/>
                <a:gd name="connsiteY12" fmla="*/ 6645 h 187705"/>
                <a:gd name="connsiteX13" fmla="*/ 24436 w 169675"/>
                <a:gd name="connsiteY13" fmla="*/ 25465 h 187705"/>
                <a:gd name="connsiteX14" fmla="*/ 6486 w 169675"/>
                <a:gd name="connsiteY14" fmla="*/ 54859 h 187705"/>
                <a:gd name="connsiteX15" fmla="*/ 24 w 169675"/>
                <a:gd name="connsiteY15" fmla="*/ 93574 h 187705"/>
                <a:gd name="connsiteX16" fmla="*/ 11512 w 169675"/>
                <a:gd name="connsiteY16" fmla="*/ 142864 h 187705"/>
                <a:gd name="connsiteX17" fmla="*/ 87799 w 169675"/>
                <a:gd name="connsiteY17" fmla="*/ 187673 h 187705"/>
                <a:gd name="connsiteX18" fmla="*/ 117775 w 169675"/>
                <a:gd name="connsiteY18" fmla="*/ 183192 h 187705"/>
                <a:gd name="connsiteX19" fmla="*/ 144699 w 169675"/>
                <a:gd name="connsiteY19" fmla="*/ 169032 h 187705"/>
                <a:gd name="connsiteX20" fmla="*/ 166239 w 169675"/>
                <a:gd name="connsiteY20" fmla="*/ 142506 h 187705"/>
                <a:gd name="connsiteX21" fmla="*/ 142904 w 169675"/>
                <a:gd name="connsiteY21" fmla="*/ 128167 h 187705"/>
                <a:gd name="connsiteX22" fmla="*/ 128320 w 169675"/>
                <a:gd name="connsiteY22" fmla="*/ 146628 h 187705"/>
                <a:gd name="connsiteX23" fmla="*/ 46110 w 169675"/>
                <a:gd name="connsiteY23" fmla="*/ 44285 h 187705"/>
                <a:gd name="connsiteX24" fmla="*/ 63521 w 169675"/>
                <a:gd name="connsiteY24" fmla="*/ 30842 h 187705"/>
                <a:gd name="connsiteX25" fmla="*/ 86318 w 169675"/>
                <a:gd name="connsiteY25" fmla="*/ 26361 h 187705"/>
                <a:gd name="connsiteX26" fmla="*/ 123653 w 169675"/>
                <a:gd name="connsiteY26" fmla="*/ 42671 h 187705"/>
                <a:gd name="connsiteX27" fmla="*/ 137430 w 169675"/>
                <a:gd name="connsiteY27" fmla="*/ 76905 h 187705"/>
                <a:gd name="connsiteX28" fmla="*/ 32289 w 169675"/>
                <a:gd name="connsiteY28" fmla="*/ 76905 h 187705"/>
                <a:gd name="connsiteX29" fmla="*/ 34981 w 169675"/>
                <a:gd name="connsiteY29" fmla="*/ 65255 h 187705"/>
                <a:gd name="connsiteX30" fmla="*/ 46110 w 169675"/>
                <a:gd name="connsiteY30" fmla="*/ 44285 h 18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9675" h="187705">
                  <a:moveTo>
                    <a:pt x="128320" y="146628"/>
                  </a:moveTo>
                  <a:cubicBezTo>
                    <a:pt x="122935" y="151319"/>
                    <a:pt x="116644" y="154859"/>
                    <a:pt x="109832" y="157024"/>
                  </a:cubicBezTo>
                  <a:cubicBezTo>
                    <a:pt x="102921" y="159188"/>
                    <a:pt x="95714" y="160277"/>
                    <a:pt x="88472" y="160250"/>
                  </a:cubicBezTo>
                  <a:cubicBezTo>
                    <a:pt x="78151" y="160496"/>
                    <a:pt x="67964" y="157893"/>
                    <a:pt x="59034" y="152722"/>
                  </a:cubicBezTo>
                  <a:cubicBezTo>
                    <a:pt x="50288" y="147318"/>
                    <a:pt x="43256" y="139553"/>
                    <a:pt x="38751" y="130318"/>
                  </a:cubicBezTo>
                  <a:cubicBezTo>
                    <a:pt x="34259" y="121078"/>
                    <a:pt x="31737" y="111005"/>
                    <a:pt x="31346" y="100744"/>
                  </a:cubicBezTo>
                  <a:lnTo>
                    <a:pt x="169291" y="100744"/>
                  </a:lnTo>
                  <a:cubicBezTo>
                    <a:pt x="169551" y="99265"/>
                    <a:pt x="169672" y="97764"/>
                    <a:pt x="169650" y="96263"/>
                  </a:cubicBezTo>
                  <a:lnTo>
                    <a:pt x="169650" y="91782"/>
                  </a:lnTo>
                  <a:cubicBezTo>
                    <a:pt x="170027" y="75019"/>
                    <a:pt x="166329" y="58413"/>
                    <a:pt x="158880" y="43388"/>
                  </a:cubicBezTo>
                  <a:cubicBezTo>
                    <a:pt x="152274" y="30147"/>
                    <a:pt x="142074" y="19030"/>
                    <a:pt x="129442" y="11305"/>
                  </a:cubicBezTo>
                  <a:cubicBezTo>
                    <a:pt x="116532" y="3647"/>
                    <a:pt x="101736" y="-260"/>
                    <a:pt x="86721" y="13"/>
                  </a:cubicBezTo>
                  <a:cubicBezTo>
                    <a:pt x="74785" y="-143"/>
                    <a:pt x="62938" y="2115"/>
                    <a:pt x="51899" y="6645"/>
                  </a:cubicBezTo>
                  <a:cubicBezTo>
                    <a:pt x="41519" y="10920"/>
                    <a:pt x="32163" y="17337"/>
                    <a:pt x="24436" y="25465"/>
                  </a:cubicBezTo>
                  <a:cubicBezTo>
                    <a:pt x="16502" y="33934"/>
                    <a:pt x="10390" y="43940"/>
                    <a:pt x="6486" y="54859"/>
                  </a:cubicBezTo>
                  <a:cubicBezTo>
                    <a:pt x="2016" y="67271"/>
                    <a:pt x="-173" y="80387"/>
                    <a:pt x="24" y="93574"/>
                  </a:cubicBezTo>
                  <a:cubicBezTo>
                    <a:pt x="-348" y="110705"/>
                    <a:pt x="3601" y="127656"/>
                    <a:pt x="11512" y="142864"/>
                  </a:cubicBezTo>
                  <a:cubicBezTo>
                    <a:pt x="26240" y="171165"/>
                    <a:pt x="55870" y="188569"/>
                    <a:pt x="87799" y="187673"/>
                  </a:cubicBezTo>
                  <a:cubicBezTo>
                    <a:pt x="97958" y="187677"/>
                    <a:pt x="108059" y="186167"/>
                    <a:pt x="117775" y="183192"/>
                  </a:cubicBezTo>
                  <a:cubicBezTo>
                    <a:pt x="127522" y="180114"/>
                    <a:pt x="136640" y="175314"/>
                    <a:pt x="144699" y="169032"/>
                  </a:cubicBezTo>
                  <a:cubicBezTo>
                    <a:pt x="153670" y="161805"/>
                    <a:pt x="161011" y="152767"/>
                    <a:pt x="166239" y="142506"/>
                  </a:cubicBezTo>
                  <a:lnTo>
                    <a:pt x="142904" y="128167"/>
                  </a:lnTo>
                  <a:cubicBezTo>
                    <a:pt x="139077" y="135072"/>
                    <a:pt x="134154" y="141305"/>
                    <a:pt x="128320" y="146628"/>
                  </a:cubicBezTo>
                  <a:close/>
                  <a:moveTo>
                    <a:pt x="46110" y="44285"/>
                  </a:moveTo>
                  <a:cubicBezTo>
                    <a:pt x="50723" y="38446"/>
                    <a:pt x="56700" y="33831"/>
                    <a:pt x="63521" y="30842"/>
                  </a:cubicBezTo>
                  <a:cubicBezTo>
                    <a:pt x="70724" y="27768"/>
                    <a:pt x="78487" y="26245"/>
                    <a:pt x="86318" y="26361"/>
                  </a:cubicBezTo>
                  <a:cubicBezTo>
                    <a:pt x="100570" y="25994"/>
                    <a:pt x="114252" y="31971"/>
                    <a:pt x="123653" y="42671"/>
                  </a:cubicBezTo>
                  <a:cubicBezTo>
                    <a:pt x="131668" y="52395"/>
                    <a:pt x="136478" y="64350"/>
                    <a:pt x="137430" y="76905"/>
                  </a:cubicBezTo>
                  <a:lnTo>
                    <a:pt x="32289" y="76905"/>
                  </a:lnTo>
                  <a:cubicBezTo>
                    <a:pt x="32877" y="72958"/>
                    <a:pt x="33774" y="69059"/>
                    <a:pt x="34981" y="65255"/>
                  </a:cubicBezTo>
                  <a:cubicBezTo>
                    <a:pt x="37319" y="57620"/>
                    <a:pt x="41098" y="50504"/>
                    <a:pt x="46110" y="44285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4" name="Forma libre 182">
              <a:extLst>
                <a:ext uri="{FF2B5EF4-FFF2-40B4-BE49-F238E27FC236}">
                  <a16:creationId xmlns:a16="http://schemas.microsoft.com/office/drawing/2014/main" id="{51E1C3AD-5ECE-817A-C9D4-6378252E0DD9}"/>
                </a:ext>
              </a:extLst>
            </p:cNvPr>
            <p:cNvSpPr/>
            <p:nvPr/>
          </p:nvSpPr>
          <p:spPr>
            <a:xfrm>
              <a:off x="11412320" y="585982"/>
              <a:ext cx="21908" cy="43711"/>
            </a:xfrm>
            <a:custGeom>
              <a:avLst/>
              <a:gdLst>
                <a:gd name="connsiteX0" fmla="*/ 30873 w 92261"/>
                <a:gd name="connsiteY0" fmla="*/ 87113 h 184079"/>
                <a:gd name="connsiteX1" fmla="*/ 43259 w 92261"/>
                <a:gd name="connsiteY1" fmla="*/ 47502 h 184079"/>
                <a:gd name="connsiteX2" fmla="*/ 75030 w 92261"/>
                <a:gd name="connsiteY2" fmla="*/ 32626 h 184079"/>
                <a:gd name="connsiteX3" fmla="*/ 92262 w 92261"/>
                <a:gd name="connsiteY3" fmla="*/ 32626 h 184079"/>
                <a:gd name="connsiteX4" fmla="*/ 92262 w 92261"/>
                <a:gd name="connsiteY4" fmla="*/ 5 h 184079"/>
                <a:gd name="connsiteX5" fmla="*/ 81492 w 92261"/>
                <a:gd name="connsiteY5" fmla="*/ 5 h 184079"/>
                <a:gd name="connsiteX6" fmla="*/ 51875 w 92261"/>
                <a:gd name="connsiteY6" fmla="*/ 8608 h 184079"/>
                <a:gd name="connsiteX7" fmla="*/ 30873 w 92261"/>
                <a:gd name="connsiteY7" fmla="*/ 34418 h 184079"/>
                <a:gd name="connsiteX8" fmla="*/ 30873 w 92261"/>
                <a:gd name="connsiteY8" fmla="*/ 3052 h 184079"/>
                <a:gd name="connsiteX9" fmla="*/ 0 w 92261"/>
                <a:gd name="connsiteY9" fmla="*/ 3052 h 184079"/>
                <a:gd name="connsiteX10" fmla="*/ 0 w 92261"/>
                <a:gd name="connsiteY10" fmla="*/ 184080 h 184079"/>
                <a:gd name="connsiteX11" fmla="*/ 30873 w 92261"/>
                <a:gd name="connsiteY11" fmla="*/ 184080 h 18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261" h="184079">
                  <a:moveTo>
                    <a:pt x="30873" y="87113"/>
                  </a:moveTo>
                  <a:cubicBezTo>
                    <a:pt x="30146" y="72860"/>
                    <a:pt x="34540" y="58812"/>
                    <a:pt x="43259" y="47502"/>
                  </a:cubicBezTo>
                  <a:cubicBezTo>
                    <a:pt x="50928" y="37841"/>
                    <a:pt x="62690" y="32335"/>
                    <a:pt x="75030" y="32626"/>
                  </a:cubicBezTo>
                  <a:lnTo>
                    <a:pt x="92262" y="32626"/>
                  </a:lnTo>
                  <a:lnTo>
                    <a:pt x="92262" y="5"/>
                  </a:lnTo>
                  <a:lnTo>
                    <a:pt x="81492" y="5"/>
                  </a:lnTo>
                  <a:cubicBezTo>
                    <a:pt x="70982" y="-138"/>
                    <a:pt x="60670" y="2859"/>
                    <a:pt x="51875" y="8608"/>
                  </a:cubicBezTo>
                  <a:cubicBezTo>
                    <a:pt x="42577" y="15061"/>
                    <a:pt x="35294" y="24009"/>
                    <a:pt x="30873" y="34418"/>
                  </a:cubicBezTo>
                  <a:lnTo>
                    <a:pt x="30873" y="3052"/>
                  </a:lnTo>
                  <a:lnTo>
                    <a:pt x="0" y="3052"/>
                  </a:lnTo>
                  <a:lnTo>
                    <a:pt x="0" y="184080"/>
                  </a:lnTo>
                  <a:lnTo>
                    <a:pt x="30873" y="184080"/>
                  </a:ln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5" name="Forma libre 183">
              <a:extLst>
                <a:ext uri="{FF2B5EF4-FFF2-40B4-BE49-F238E27FC236}">
                  <a16:creationId xmlns:a16="http://schemas.microsoft.com/office/drawing/2014/main" id="{C290246E-3A22-B65E-6C2E-8EC160A89CD8}"/>
                </a:ext>
              </a:extLst>
            </p:cNvPr>
            <p:cNvSpPr/>
            <p:nvPr/>
          </p:nvSpPr>
          <p:spPr>
            <a:xfrm>
              <a:off x="11457752" y="585980"/>
              <a:ext cx="43316" cy="44610"/>
            </a:xfrm>
            <a:custGeom>
              <a:avLst/>
              <a:gdLst>
                <a:gd name="connsiteX0" fmla="*/ 127644 w 182416"/>
                <a:gd name="connsiteY0" fmla="*/ 181041 h 187864"/>
                <a:gd name="connsiteX1" fmla="*/ 156544 w 182416"/>
                <a:gd name="connsiteY1" fmla="*/ 161683 h 187864"/>
                <a:gd name="connsiteX2" fmla="*/ 175570 w 182416"/>
                <a:gd name="connsiteY2" fmla="*/ 131930 h 187864"/>
                <a:gd name="connsiteX3" fmla="*/ 182391 w 182416"/>
                <a:gd name="connsiteY3" fmla="*/ 93574 h 187864"/>
                <a:gd name="connsiteX4" fmla="*/ 170544 w 182416"/>
                <a:gd name="connsiteY4" fmla="*/ 44643 h 187864"/>
                <a:gd name="connsiteX5" fmla="*/ 138055 w 182416"/>
                <a:gd name="connsiteY5" fmla="*/ 11842 h 187864"/>
                <a:gd name="connsiteX6" fmla="*/ 91206 w 182416"/>
                <a:gd name="connsiteY6" fmla="*/ 13 h 187864"/>
                <a:gd name="connsiteX7" fmla="*/ 55307 w 182416"/>
                <a:gd name="connsiteY7" fmla="*/ 6645 h 187864"/>
                <a:gd name="connsiteX8" fmla="*/ 26228 w 182416"/>
                <a:gd name="connsiteY8" fmla="*/ 25823 h 187864"/>
                <a:gd name="connsiteX9" fmla="*/ 6842 w 182416"/>
                <a:gd name="connsiteY9" fmla="*/ 55755 h 187864"/>
                <a:gd name="connsiteX10" fmla="*/ 21 w 182416"/>
                <a:gd name="connsiteY10" fmla="*/ 93574 h 187864"/>
                <a:gd name="connsiteX11" fmla="*/ 11868 w 182416"/>
                <a:gd name="connsiteY11" fmla="*/ 142863 h 187864"/>
                <a:gd name="connsiteX12" fmla="*/ 44357 w 182416"/>
                <a:gd name="connsiteY12" fmla="*/ 176022 h 187864"/>
                <a:gd name="connsiteX13" fmla="*/ 91206 w 182416"/>
                <a:gd name="connsiteY13" fmla="*/ 187851 h 187864"/>
                <a:gd name="connsiteX14" fmla="*/ 127644 w 182416"/>
                <a:gd name="connsiteY14" fmla="*/ 181041 h 187864"/>
                <a:gd name="connsiteX15" fmla="*/ 39331 w 182416"/>
                <a:gd name="connsiteY15" fmla="*/ 129242 h 187864"/>
                <a:gd name="connsiteX16" fmla="*/ 31613 w 182416"/>
                <a:gd name="connsiteY16" fmla="*/ 93395 h 187864"/>
                <a:gd name="connsiteX17" fmla="*/ 36101 w 182416"/>
                <a:gd name="connsiteY17" fmla="*/ 65792 h 187864"/>
                <a:gd name="connsiteX18" fmla="*/ 48665 w 182416"/>
                <a:gd name="connsiteY18" fmla="*/ 45001 h 187864"/>
                <a:gd name="connsiteX19" fmla="*/ 67692 w 182416"/>
                <a:gd name="connsiteY19" fmla="*/ 32096 h 187864"/>
                <a:gd name="connsiteX20" fmla="*/ 91206 w 182416"/>
                <a:gd name="connsiteY20" fmla="*/ 27615 h 187864"/>
                <a:gd name="connsiteX21" fmla="*/ 121901 w 182416"/>
                <a:gd name="connsiteY21" fmla="*/ 35502 h 187864"/>
                <a:gd name="connsiteX22" fmla="*/ 143261 w 182416"/>
                <a:gd name="connsiteY22" fmla="*/ 57906 h 187864"/>
                <a:gd name="connsiteX23" fmla="*/ 151159 w 182416"/>
                <a:gd name="connsiteY23" fmla="*/ 93036 h 187864"/>
                <a:gd name="connsiteX24" fmla="*/ 146671 w 182416"/>
                <a:gd name="connsiteY24" fmla="*/ 120818 h 187864"/>
                <a:gd name="connsiteX25" fmla="*/ 134106 w 182416"/>
                <a:gd name="connsiteY25" fmla="*/ 141788 h 187864"/>
                <a:gd name="connsiteX26" fmla="*/ 115080 w 182416"/>
                <a:gd name="connsiteY26" fmla="*/ 154872 h 187864"/>
                <a:gd name="connsiteX27" fmla="*/ 91206 w 182416"/>
                <a:gd name="connsiteY27" fmla="*/ 159353 h 187864"/>
                <a:gd name="connsiteX28" fmla="*/ 60692 w 182416"/>
                <a:gd name="connsiteY28" fmla="*/ 151467 h 187864"/>
                <a:gd name="connsiteX29" fmla="*/ 39331 w 182416"/>
                <a:gd name="connsiteY29" fmla="*/ 129242 h 1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2416" h="187864">
                  <a:moveTo>
                    <a:pt x="127644" y="181041"/>
                  </a:moveTo>
                  <a:cubicBezTo>
                    <a:pt x="138513" y="176649"/>
                    <a:pt x="148354" y="170058"/>
                    <a:pt x="156544" y="161683"/>
                  </a:cubicBezTo>
                  <a:cubicBezTo>
                    <a:pt x="164801" y="153125"/>
                    <a:pt x="171267" y="143011"/>
                    <a:pt x="175570" y="131930"/>
                  </a:cubicBezTo>
                  <a:cubicBezTo>
                    <a:pt x="180246" y="119688"/>
                    <a:pt x="182562" y="106676"/>
                    <a:pt x="182391" y="93574"/>
                  </a:cubicBezTo>
                  <a:cubicBezTo>
                    <a:pt x="182782" y="76511"/>
                    <a:pt x="178698" y="59645"/>
                    <a:pt x="170544" y="44643"/>
                  </a:cubicBezTo>
                  <a:cubicBezTo>
                    <a:pt x="162929" y="30940"/>
                    <a:pt x="151693" y="19594"/>
                    <a:pt x="138055" y="11842"/>
                  </a:cubicBezTo>
                  <a:cubicBezTo>
                    <a:pt x="123763" y="3822"/>
                    <a:pt x="107595" y="-260"/>
                    <a:pt x="91206" y="13"/>
                  </a:cubicBezTo>
                  <a:cubicBezTo>
                    <a:pt x="78924" y="-81"/>
                    <a:pt x="66741" y="2168"/>
                    <a:pt x="55307" y="6645"/>
                  </a:cubicBezTo>
                  <a:cubicBezTo>
                    <a:pt x="44366" y="10919"/>
                    <a:pt x="34458" y="17453"/>
                    <a:pt x="26228" y="25823"/>
                  </a:cubicBezTo>
                  <a:cubicBezTo>
                    <a:pt x="17765" y="34354"/>
                    <a:pt x="11164" y="44548"/>
                    <a:pt x="6842" y="55755"/>
                  </a:cubicBezTo>
                  <a:cubicBezTo>
                    <a:pt x="2216" y="67822"/>
                    <a:pt x="-100" y="80651"/>
                    <a:pt x="21" y="93574"/>
                  </a:cubicBezTo>
                  <a:cubicBezTo>
                    <a:pt x="-333" y="110744"/>
                    <a:pt x="3746" y="127723"/>
                    <a:pt x="11868" y="142863"/>
                  </a:cubicBezTo>
                  <a:cubicBezTo>
                    <a:pt x="19403" y="156714"/>
                    <a:pt x="30653" y="168198"/>
                    <a:pt x="44357" y="176022"/>
                  </a:cubicBezTo>
                  <a:cubicBezTo>
                    <a:pt x="58650" y="184043"/>
                    <a:pt x="74818" y="188125"/>
                    <a:pt x="91206" y="187851"/>
                  </a:cubicBezTo>
                  <a:cubicBezTo>
                    <a:pt x="103682" y="187973"/>
                    <a:pt x="116058" y="185660"/>
                    <a:pt x="127644" y="181041"/>
                  </a:cubicBezTo>
                  <a:close/>
                  <a:moveTo>
                    <a:pt x="39331" y="129242"/>
                  </a:moveTo>
                  <a:cubicBezTo>
                    <a:pt x="33893" y="118093"/>
                    <a:pt x="31241" y="105793"/>
                    <a:pt x="31613" y="93395"/>
                  </a:cubicBezTo>
                  <a:cubicBezTo>
                    <a:pt x="31456" y="84003"/>
                    <a:pt x="32973" y="74655"/>
                    <a:pt x="36101" y="65792"/>
                  </a:cubicBezTo>
                  <a:cubicBezTo>
                    <a:pt x="38838" y="58085"/>
                    <a:pt x="43110" y="51010"/>
                    <a:pt x="48665" y="45001"/>
                  </a:cubicBezTo>
                  <a:cubicBezTo>
                    <a:pt x="53956" y="39324"/>
                    <a:pt x="60458" y="34914"/>
                    <a:pt x="67692" y="32096"/>
                  </a:cubicBezTo>
                  <a:cubicBezTo>
                    <a:pt x="75177" y="29130"/>
                    <a:pt x="83156" y="27611"/>
                    <a:pt x="91206" y="27615"/>
                  </a:cubicBezTo>
                  <a:cubicBezTo>
                    <a:pt x="101967" y="27409"/>
                    <a:pt x="112576" y="30138"/>
                    <a:pt x="121901" y="35502"/>
                  </a:cubicBezTo>
                  <a:cubicBezTo>
                    <a:pt x="130983" y="40825"/>
                    <a:pt x="138383" y="48590"/>
                    <a:pt x="143261" y="57906"/>
                  </a:cubicBezTo>
                  <a:cubicBezTo>
                    <a:pt x="148776" y="68781"/>
                    <a:pt x="151486" y="80853"/>
                    <a:pt x="151159" y="93036"/>
                  </a:cubicBezTo>
                  <a:cubicBezTo>
                    <a:pt x="151307" y="102486"/>
                    <a:pt x="149786" y="111892"/>
                    <a:pt x="146671" y="120818"/>
                  </a:cubicBezTo>
                  <a:cubicBezTo>
                    <a:pt x="143956" y="128587"/>
                    <a:pt x="139680" y="135725"/>
                    <a:pt x="134106" y="141788"/>
                  </a:cubicBezTo>
                  <a:cubicBezTo>
                    <a:pt x="128789" y="147474"/>
                    <a:pt x="122296" y="151937"/>
                    <a:pt x="115080" y="154872"/>
                  </a:cubicBezTo>
                  <a:cubicBezTo>
                    <a:pt x="107491" y="157901"/>
                    <a:pt x="99383" y="159425"/>
                    <a:pt x="91206" y="159353"/>
                  </a:cubicBezTo>
                  <a:cubicBezTo>
                    <a:pt x="80513" y="159488"/>
                    <a:pt x="69976" y="156768"/>
                    <a:pt x="60692" y="151467"/>
                  </a:cubicBezTo>
                  <a:cubicBezTo>
                    <a:pt x="51591" y="146246"/>
                    <a:pt x="44182" y="138535"/>
                    <a:pt x="39331" y="129242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6" name="Forma libre 184">
              <a:extLst>
                <a:ext uri="{FF2B5EF4-FFF2-40B4-BE49-F238E27FC236}">
                  <a16:creationId xmlns:a16="http://schemas.microsoft.com/office/drawing/2014/main" id="{F4082C9A-D55B-4307-50E0-49FD42CC0BEE}"/>
                </a:ext>
              </a:extLst>
            </p:cNvPr>
            <p:cNvSpPr/>
            <p:nvPr/>
          </p:nvSpPr>
          <p:spPr>
            <a:xfrm>
              <a:off x="11503119" y="569640"/>
              <a:ext cx="24636" cy="60096"/>
            </a:xfrm>
            <a:custGeom>
              <a:avLst/>
              <a:gdLst>
                <a:gd name="connsiteX0" fmla="*/ 30156 w 103749"/>
                <a:gd name="connsiteY0" fmla="*/ 253080 h 253080"/>
                <a:gd name="connsiteX1" fmla="*/ 61029 w 103749"/>
                <a:gd name="connsiteY1" fmla="*/ 253080 h 253080"/>
                <a:gd name="connsiteX2" fmla="*/ 61029 w 103749"/>
                <a:gd name="connsiteY2" fmla="*/ 98221 h 253080"/>
                <a:gd name="connsiteX3" fmla="*/ 103750 w 103749"/>
                <a:gd name="connsiteY3" fmla="*/ 98221 h 253080"/>
                <a:gd name="connsiteX4" fmla="*/ 103750 w 103749"/>
                <a:gd name="connsiteY4" fmla="*/ 72053 h 253080"/>
                <a:gd name="connsiteX5" fmla="*/ 61029 w 103749"/>
                <a:gd name="connsiteY5" fmla="*/ 72053 h 253080"/>
                <a:gd name="connsiteX6" fmla="*/ 61029 w 103749"/>
                <a:gd name="connsiteY6" fmla="*/ 54846 h 253080"/>
                <a:gd name="connsiteX7" fmla="*/ 66773 w 103749"/>
                <a:gd name="connsiteY7" fmla="*/ 34413 h 253080"/>
                <a:gd name="connsiteX8" fmla="*/ 85441 w 103749"/>
                <a:gd name="connsiteY8" fmla="*/ 27244 h 253080"/>
                <a:gd name="connsiteX9" fmla="*/ 103750 w 103749"/>
                <a:gd name="connsiteY9" fmla="*/ 27244 h 253080"/>
                <a:gd name="connsiteX10" fmla="*/ 103750 w 103749"/>
                <a:gd name="connsiteY10" fmla="*/ 0 h 253080"/>
                <a:gd name="connsiteX11" fmla="*/ 82210 w 103749"/>
                <a:gd name="connsiteY11" fmla="*/ 0 h 253080"/>
                <a:gd name="connsiteX12" fmla="*/ 43259 w 103749"/>
                <a:gd name="connsiteY12" fmla="*/ 14877 h 253080"/>
                <a:gd name="connsiteX13" fmla="*/ 30156 w 103749"/>
                <a:gd name="connsiteY13" fmla="*/ 53412 h 253080"/>
                <a:gd name="connsiteX14" fmla="*/ 30156 w 103749"/>
                <a:gd name="connsiteY14" fmla="*/ 72053 h 253080"/>
                <a:gd name="connsiteX15" fmla="*/ 0 w 103749"/>
                <a:gd name="connsiteY15" fmla="*/ 72053 h 253080"/>
                <a:gd name="connsiteX16" fmla="*/ 0 w 103749"/>
                <a:gd name="connsiteY16" fmla="*/ 98221 h 253080"/>
                <a:gd name="connsiteX17" fmla="*/ 30156 w 103749"/>
                <a:gd name="connsiteY17" fmla="*/ 98221 h 25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749" h="253080">
                  <a:moveTo>
                    <a:pt x="30156" y="253080"/>
                  </a:moveTo>
                  <a:lnTo>
                    <a:pt x="61029" y="253080"/>
                  </a:lnTo>
                  <a:lnTo>
                    <a:pt x="61029" y="98221"/>
                  </a:lnTo>
                  <a:lnTo>
                    <a:pt x="103750" y="98221"/>
                  </a:lnTo>
                  <a:lnTo>
                    <a:pt x="103750" y="72053"/>
                  </a:lnTo>
                  <a:lnTo>
                    <a:pt x="61029" y="72053"/>
                  </a:lnTo>
                  <a:lnTo>
                    <a:pt x="61029" y="54846"/>
                  </a:lnTo>
                  <a:cubicBezTo>
                    <a:pt x="60558" y="47582"/>
                    <a:pt x="62587" y="40373"/>
                    <a:pt x="66773" y="34413"/>
                  </a:cubicBezTo>
                  <a:cubicBezTo>
                    <a:pt x="71526" y="29233"/>
                    <a:pt x="78436" y="26581"/>
                    <a:pt x="85441" y="27244"/>
                  </a:cubicBezTo>
                  <a:lnTo>
                    <a:pt x="103750" y="27244"/>
                  </a:lnTo>
                  <a:lnTo>
                    <a:pt x="103750" y="0"/>
                  </a:lnTo>
                  <a:lnTo>
                    <a:pt x="82210" y="0"/>
                  </a:lnTo>
                  <a:cubicBezTo>
                    <a:pt x="64978" y="0"/>
                    <a:pt x="51996" y="4960"/>
                    <a:pt x="43259" y="14877"/>
                  </a:cubicBezTo>
                  <a:cubicBezTo>
                    <a:pt x="34217" y="25631"/>
                    <a:pt x="29541" y="39382"/>
                    <a:pt x="30156" y="53412"/>
                  </a:cubicBezTo>
                  <a:lnTo>
                    <a:pt x="30156" y="72053"/>
                  </a:lnTo>
                  <a:lnTo>
                    <a:pt x="0" y="72053"/>
                  </a:lnTo>
                  <a:lnTo>
                    <a:pt x="0" y="98221"/>
                  </a:lnTo>
                  <a:lnTo>
                    <a:pt x="30156" y="98221"/>
                  </a:ln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7" name="Forma libre 185">
              <a:extLst>
                <a:ext uri="{FF2B5EF4-FFF2-40B4-BE49-F238E27FC236}">
                  <a16:creationId xmlns:a16="http://schemas.microsoft.com/office/drawing/2014/main" id="{DFCA3CBE-AD13-DC70-8B22-23610ED7DBE1}"/>
                </a:ext>
              </a:extLst>
            </p:cNvPr>
            <p:cNvSpPr/>
            <p:nvPr/>
          </p:nvSpPr>
          <p:spPr>
            <a:xfrm>
              <a:off x="11549397" y="572619"/>
              <a:ext cx="25489" cy="57124"/>
            </a:xfrm>
            <a:custGeom>
              <a:avLst/>
              <a:gdLst>
                <a:gd name="connsiteX0" fmla="*/ 33746 w 107340"/>
                <a:gd name="connsiteY0" fmla="*/ 187122 h 240566"/>
                <a:gd name="connsiteX1" fmla="*/ 39490 w 107340"/>
                <a:gd name="connsiteY1" fmla="*/ 214903 h 240566"/>
                <a:gd name="connsiteX2" fmla="*/ 56901 w 107340"/>
                <a:gd name="connsiteY2" fmla="*/ 233723 h 240566"/>
                <a:gd name="connsiteX3" fmla="*/ 85800 w 107340"/>
                <a:gd name="connsiteY3" fmla="*/ 240534 h 240566"/>
                <a:gd name="connsiteX4" fmla="*/ 107340 w 107340"/>
                <a:gd name="connsiteY4" fmla="*/ 240534 h 240566"/>
                <a:gd name="connsiteX5" fmla="*/ 107340 w 107340"/>
                <a:gd name="connsiteY5" fmla="*/ 213290 h 240566"/>
                <a:gd name="connsiteX6" fmla="*/ 88672 w 107340"/>
                <a:gd name="connsiteY6" fmla="*/ 213290 h 240566"/>
                <a:gd name="connsiteX7" fmla="*/ 70363 w 107340"/>
                <a:gd name="connsiteY7" fmla="*/ 205941 h 240566"/>
                <a:gd name="connsiteX8" fmla="*/ 64619 w 107340"/>
                <a:gd name="connsiteY8" fmla="*/ 184612 h 240566"/>
                <a:gd name="connsiteX9" fmla="*/ 64619 w 107340"/>
                <a:gd name="connsiteY9" fmla="*/ 85675 h 240566"/>
                <a:gd name="connsiteX10" fmla="*/ 107340 w 107340"/>
                <a:gd name="connsiteY10" fmla="*/ 85675 h 240566"/>
                <a:gd name="connsiteX11" fmla="*/ 107340 w 107340"/>
                <a:gd name="connsiteY11" fmla="*/ 59506 h 240566"/>
                <a:gd name="connsiteX12" fmla="*/ 64619 w 107340"/>
                <a:gd name="connsiteY12" fmla="*/ 59506 h 240566"/>
                <a:gd name="connsiteX13" fmla="*/ 64619 w 107340"/>
                <a:gd name="connsiteY13" fmla="*/ 0 h 240566"/>
                <a:gd name="connsiteX14" fmla="*/ 33746 w 107340"/>
                <a:gd name="connsiteY14" fmla="*/ 20074 h 240566"/>
                <a:gd name="connsiteX15" fmla="*/ 33746 w 107340"/>
                <a:gd name="connsiteY15" fmla="*/ 59506 h 240566"/>
                <a:gd name="connsiteX16" fmla="*/ 0 w 107340"/>
                <a:gd name="connsiteY16" fmla="*/ 59506 h 240566"/>
                <a:gd name="connsiteX17" fmla="*/ 0 w 107340"/>
                <a:gd name="connsiteY17" fmla="*/ 85675 h 240566"/>
                <a:gd name="connsiteX18" fmla="*/ 33746 w 107340"/>
                <a:gd name="connsiteY18" fmla="*/ 85675 h 24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7340" h="240566">
                  <a:moveTo>
                    <a:pt x="33746" y="187122"/>
                  </a:moveTo>
                  <a:cubicBezTo>
                    <a:pt x="33539" y="196697"/>
                    <a:pt x="35500" y="206192"/>
                    <a:pt x="39490" y="214903"/>
                  </a:cubicBezTo>
                  <a:cubicBezTo>
                    <a:pt x="43232" y="222807"/>
                    <a:pt x="49308" y="229376"/>
                    <a:pt x="56901" y="233723"/>
                  </a:cubicBezTo>
                  <a:cubicBezTo>
                    <a:pt x="65755" y="238522"/>
                    <a:pt x="75730" y="240874"/>
                    <a:pt x="85800" y="240534"/>
                  </a:cubicBezTo>
                  <a:lnTo>
                    <a:pt x="107340" y="240534"/>
                  </a:lnTo>
                  <a:lnTo>
                    <a:pt x="107340" y="213290"/>
                  </a:lnTo>
                  <a:lnTo>
                    <a:pt x="88672" y="213290"/>
                  </a:lnTo>
                  <a:cubicBezTo>
                    <a:pt x="81743" y="213895"/>
                    <a:pt x="74945" y="211166"/>
                    <a:pt x="70363" y="205941"/>
                  </a:cubicBezTo>
                  <a:cubicBezTo>
                    <a:pt x="66123" y="199668"/>
                    <a:pt x="64099" y="192163"/>
                    <a:pt x="64619" y="184612"/>
                  </a:cubicBezTo>
                  <a:lnTo>
                    <a:pt x="64619" y="85675"/>
                  </a:lnTo>
                  <a:lnTo>
                    <a:pt x="107340" y="85675"/>
                  </a:lnTo>
                  <a:lnTo>
                    <a:pt x="107340" y="59506"/>
                  </a:lnTo>
                  <a:lnTo>
                    <a:pt x="64619" y="59506"/>
                  </a:lnTo>
                  <a:lnTo>
                    <a:pt x="64619" y="0"/>
                  </a:lnTo>
                  <a:lnTo>
                    <a:pt x="33746" y="20074"/>
                  </a:lnTo>
                  <a:lnTo>
                    <a:pt x="33746" y="59506"/>
                  </a:lnTo>
                  <a:lnTo>
                    <a:pt x="0" y="59506"/>
                  </a:lnTo>
                  <a:lnTo>
                    <a:pt x="0" y="85675"/>
                  </a:lnTo>
                  <a:lnTo>
                    <a:pt x="33746" y="85675"/>
                  </a:ln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8" name="Forma libre 186">
              <a:extLst>
                <a:ext uri="{FF2B5EF4-FFF2-40B4-BE49-F238E27FC236}">
                  <a16:creationId xmlns:a16="http://schemas.microsoft.com/office/drawing/2014/main" id="{109CEB74-38ED-C025-B106-457CA78E3B5E}"/>
                </a:ext>
              </a:extLst>
            </p:cNvPr>
            <p:cNvSpPr/>
            <p:nvPr/>
          </p:nvSpPr>
          <p:spPr>
            <a:xfrm>
              <a:off x="11580533" y="570151"/>
              <a:ext cx="36554" cy="59585"/>
            </a:xfrm>
            <a:custGeom>
              <a:avLst/>
              <a:gdLst>
                <a:gd name="connsiteX0" fmla="*/ 79697 w 153939"/>
                <a:gd name="connsiteY0" fmla="*/ 94278 h 250929"/>
                <a:gd name="connsiteX1" fmla="*/ 111109 w 153939"/>
                <a:gd name="connsiteY1" fmla="*/ 107183 h 250929"/>
                <a:gd name="connsiteX2" fmla="*/ 123136 w 153939"/>
                <a:gd name="connsiteY2" fmla="*/ 142313 h 250929"/>
                <a:gd name="connsiteX3" fmla="*/ 123136 w 153939"/>
                <a:gd name="connsiteY3" fmla="*/ 250929 h 250929"/>
                <a:gd name="connsiteX4" fmla="*/ 153920 w 153939"/>
                <a:gd name="connsiteY4" fmla="*/ 250929 h 250929"/>
                <a:gd name="connsiteX5" fmla="*/ 153920 w 153939"/>
                <a:gd name="connsiteY5" fmla="*/ 137653 h 250929"/>
                <a:gd name="connsiteX6" fmla="*/ 145304 w 153939"/>
                <a:gd name="connsiteY6" fmla="*/ 100013 h 250929"/>
                <a:gd name="connsiteX7" fmla="*/ 121251 w 153939"/>
                <a:gd name="connsiteY7" fmla="*/ 75279 h 250929"/>
                <a:gd name="connsiteX8" fmla="*/ 86069 w 153939"/>
                <a:gd name="connsiteY8" fmla="*/ 66675 h 250929"/>
                <a:gd name="connsiteX9" fmla="*/ 50888 w 153939"/>
                <a:gd name="connsiteY9" fmla="*/ 76175 h 250929"/>
                <a:gd name="connsiteX10" fmla="*/ 30784 w 153939"/>
                <a:gd name="connsiteY10" fmla="*/ 97952 h 250929"/>
                <a:gd name="connsiteX11" fmla="*/ 30784 w 153939"/>
                <a:gd name="connsiteY11" fmla="*/ 0 h 250929"/>
                <a:gd name="connsiteX12" fmla="*/ 0 w 153939"/>
                <a:gd name="connsiteY12" fmla="*/ 0 h 250929"/>
                <a:gd name="connsiteX13" fmla="*/ 0 w 153939"/>
                <a:gd name="connsiteY13" fmla="*/ 250929 h 250929"/>
                <a:gd name="connsiteX14" fmla="*/ 30874 w 153939"/>
                <a:gd name="connsiteY14" fmla="*/ 250929 h 250929"/>
                <a:gd name="connsiteX15" fmla="*/ 30874 w 153939"/>
                <a:gd name="connsiteY15" fmla="*/ 143388 h 250929"/>
                <a:gd name="connsiteX16" fmla="*/ 44336 w 153939"/>
                <a:gd name="connsiteY16" fmla="*/ 107541 h 250929"/>
                <a:gd name="connsiteX17" fmla="*/ 79697 w 153939"/>
                <a:gd name="connsiteY17" fmla="*/ 94278 h 25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939" h="250929">
                  <a:moveTo>
                    <a:pt x="79697" y="94278"/>
                  </a:moveTo>
                  <a:cubicBezTo>
                    <a:pt x="91548" y="93825"/>
                    <a:pt x="103010" y="98535"/>
                    <a:pt x="111109" y="107183"/>
                  </a:cubicBezTo>
                  <a:cubicBezTo>
                    <a:pt x="119550" y="116879"/>
                    <a:pt x="123867" y="129484"/>
                    <a:pt x="123136" y="142313"/>
                  </a:cubicBezTo>
                  <a:lnTo>
                    <a:pt x="123136" y="250929"/>
                  </a:lnTo>
                  <a:lnTo>
                    <a:pt x="153920" y="250929"/>
                  </a:lnTo>
                  <a:lnTo>
                    <a:pt x="153920" y="137653"/>
                  </a:lnTo>
                  <a:cubicBezTo>
                    <a:pt x="154216" y="124586"/>
                    <a:pt x="151254" y="111655"/>
                    <a:pt x="145304" y="100013"/>
                  </a:cubicBezTo>
                  <a:cubicBezTo>
                    <a:pt x="139896" y="89586"/>
                    <a:pt x="131527" y="80983"/>
                    <a:pt x="121251" y="75279"/>
                  </a:cubicBezTo>
                  <a:cubicBezTo>
                    <a:pt x="110468" y="69413"/>
                    <a:pt x="98347" y="66451"/>
                    <a:pt x="86069" y="66675"/>
                  </a:cubicBezTo>
                  <a:cubicBezTo>
                    <a:pt x="73702" y="66644"/>
                    <a:pt x="61554" y="69924"/>
                    <a:pt x="50888" y="76175"/>
                  </a:cubicBezTo>
                  <a:cubicBezTo>
                    <a:pt x="42209" y="81328"/>
                    <a:pt x="35222" y="88896"/>
                    <a:pt x="30784" y="97952"/>
                  </a:cubicBezTo>
                  <a:lnTo>
                    <a:pt x="30784" y="0"/>
                  </a:lnTo>
                  <a:lnTo>
                    <a:pt x="0" y="0"/>
                  </a:lnTo>
                  <a:lnTo>
                    <a:pt x="0" y="250929"/>
                  </a:lnTo>
                  <a:lnTo>
                    <a:pt x="30874" y="250929"/>
                  </a:lnTo>
                  <a:lnTo>
                    <a:pt x="30874" y="143388"/>
                  </a:lnTo>
                  <a:cubicBezTo>
                    <a:pt x="30142" y="130084"/>
                    <a:pt x="35025" y="117085"/>
                    <a:pt x="44336" y="107541"/>
                  </a:cubicBezTo>
                  <a:cubicBezTo>
                    <a:pt x="53854" y="98543"/>
                    <a:pt x="66603" y="93762"/>
                    <a:pt x="79697" y="94278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9" name="Forma libre 187">
              <a:extLst>
                <a:ext uri="{FF2B5EF4-FFF2-40B4-BE49-F238E27FC236}">
                  <a16:creationId xmlns:a16="http://schemas.microsoft.com/office/drawing/2014/main" id="{AC234EA1-BC20-2903-1D2D-AE31018C0E26}"/>
                </a:ext>
              </a:extLst>
            </p:cNvPr>
            <p:cNvSpPr/>
            <p:nvPr/>
          </p:nvSpPr>
          <p:spPr>
            <a:xfrm>
              <a:off x="11624195" y="585938"/>
              <a:ext cx="40290" cy="44572"/>
            </a:xfrm>
            <a:custGeom>
              <a:avLst/>
              <a:gdLst>
                <a:gd name="connsiteX0" fmla="*/ 158880 w 169671"/>
                <a:gd name="connsiteY0" fmla="*/ 43388 h 187705"/>
                <a:gd name="connsiteX1" fmla="*/ 129442 w 169671"/>
                <a:gd name="connsiteY1" fmla="*/ 11305 h 187705"/>
                <a:gd name="connsiteX2" fmla="*/ 86722 w 169671"/>
                <a:gd name="connsiteY2" fmla="*/ 13 h 187705"/>
                <a:gd name="connsiteX3" fmla="*/ 51899 w 169671"/>
                <a:gd name="connsiteY3" fmla="*/ 6645 h 187705"/>
                <a:gd name="connsiteX4" fmla="*/ 24436 w 169671"/>
                <a:gd name="connsiteY4" fmla="*/ 25465 h 187705"/>
                <a:gd name="connsiteX5" fmla="*/ 6486 w 169671"/>
                <a:gd name="connsiteY5" fmla="*/ 54859 h 187705"/>
                <a:gd name="connsiteX6" fmla="*/ 24 w 169671"/>
                <a:gd name="connsiteY6" fmla="*/ 93574 h 187705"/>
                <a:gd name="connsiteX7" fmla="*/ 11512 w 169671"/>
                <a:gd name="connsiteY7" fmla="*/ 142864 h 187705"/>
                <a:gd name="connsiteX8" fmla="*/ 87799 w 169671"/>
                <a:gd name="connsiteY8" fmla="*/ 187673 h 187705"/>
                <a:gd name="connsiteX9" fmla="*/ 117775 w 169671"/>
                <a:gd name="connsiteY9" fmla="*/ 183192 h 187705"/>
                <a:gd name="connsiteX10" fmla="*/ 144699 w 169671"/>
                <a:gd name="connsiteY10" fmla="*/ 169032 h 187705"/>
                <a:gd name="connsiteX11" fmla="*/ 166239 w 169671"/>
                <a:gd name="connsiteY11" fmla="*/ 142505 h 187705"/>
                <a:gd name="connsiteX12" fmla="*/ 142905 w 169671"/>
                <a:gd name="connsiteY12" fmla="*/ 128167 h 187705"/>
                <a:gd name="connsiteX13" fmla="*/ 128186 w 169671"/>
                <a:gd name="connsiteY13" fmla="*/ 146449 h 187705"/>
                <a:gd name="connsiteX14" fmla="*/ 109697 w 169671"/>
                <a:gd name="connsiteY14" fmla="*/ 156844 h 187705"/>
                <a:gd name="connsiteX15" fmla="*/ 88337 w 169671"/>
                <a:gd name="connsiteY15" fmla="*/ 160071 h 187705"/>
                <a:gd name="connsiteX16" fmla="*/ 58899 w 169671"/>
                <a:gd name="connsiteY16" fmla="*/ 152543 h 187705"/>
                <a:gd name="connsiteX17" fmla="*/ 38616 w 169671"/>
                <a:gd name="connsiteY17" fmla="*/ 130138 h 187705"/>
                <a:gd name="connsiteX18" fmla="*/ 31212 w 169671"/>
                <a:gd name="connsiteY18" fmla="*/ 100564 h 187705"/>
                <a:gd name="connsiteX19" fmla="*/ 169291 w 169671"/>
                <a:gd name="connsiteY19" fmla="*/ 100564 h 187705"/>
                <a:gd name="connsiteX20" fmla="*/ 169650 w 169671"/>
                <a:gd name="connsiteY20" fmla="*/ 96084 h 187705"/>
                <a:gd name="connsiteX21" fmla="*/ 169650 w 169671"/>
                <a:gd name="connsiteY21" fmla="*/ 91603 h 187705"/>
                <a:gd name="connsiteX22" fmla="*/ 158880 w 169671"/>
                <a:gd name="connsiteY22" fmla="*/ 43388 h 187705"/>
                <a:gd name="connsiteX23" fmla="*/ 46155 w 169671"/>
                <a:gd name="connsiteY23" fmla="*/ 44285 h 187705"/>
                <a:gd name="connsiteX24" fmla="*/ 63567 w 169671"/>
                <a:gd name="connsiteY24" fmla="*/ 30842 h 187705"/>
                <a:gd name="connsiteX25" fmla="*/ 86363 w 169671"/>
                <a:gd name="connsiteY25" fmla="*/ 26361 h 187705"/>
                <a:gd name="connsiteX26" fmla="*/ 123698 w 169671"/>
                <a:gd name="connsiteY26" fmla="*/ 42671 h 187705"/>
                <a:gd name="connsiteX27" fmla="*/ 137475 w 169671"/>
                <a:gd name="connsiteY27" fmla="*/ 76905 h 187705"/>
                <a:gd name="connsiteX28" fmla="*/ 32334 w 169671"/>
                <a:gd name="connsiteY28" fmla="*/ 76905 h 187705"/>
                <a:gd name="connsiteX29" fmla="*/ 35026 w 169671"/>
                <a:gd name="connsiteY29" fmla="*/ 65255 h 187705"/>
                <a:gd name="connsiteX30" fmla="*/ 46335 w 169671"/>
                <a:gd name="connsiteY30" fmla="*/ 44464 h 18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9671" h="187705">
                  <a:moveTo>
                    <a:pt x="158880" y="43388"/>
                  </a:moveTo>
                  <a:cubicBezTo>
                    <a:pt x="152279" y="30147"/>
                    <a:pt x="142074" y="19030"/>
                    <a:pt x="129442" y="11305"/>
                  </a:cubicBezTo>
                  <a:cubicBezTo>
                    <a:pt x="116532" y="3647"/>
                    <a:pt x="101737" y="-260"/>
                    <a:pt x="86722" y="13"/>
                  </a:cubicBezTo>
                  <a:cubicBezTo>
                    <a:pt x="74785" y="-143"/>
                    <a:pt x="62938" y="2115"/>
                    <a:pt x="51899" y="6645"/>
                  </a:cubicBezTo>
                  <a:cubicBezTo>
                    <a:pt x="41520" y="10920"/>
                    <a:pt x="32163" y="17336"/>
                    <a:pt x="24436" y="25465"/>
                  </a:cubicBezTo>
                  <a:cubicBezTo>
                    <a:pt x="16502" y="33934"/>
                    <a:pt x="10390" y="43939"/>
                    <a:pt x="6486" y="54859"/>
                  </a:cubicBezTo>
                  <a:cubicBezTo>
                    <a:pt x="2017" y="67271"/>
                    <a:pt x="-173" y="80387"/>
                    <a:pt x="24" y="93574"/>
                  </a:cubicBezTo>
                  <a:cubicBezTo>
                    <a:pt x="-348" y="110705"/>
                    <a:pt x="3601" y="127656"/>
                    <a:pt x="11512" y="142864"/>
                  </a:cubicBezTo>
                  <a:cubicBezTo>
                    <a:pt x="26240" y="171165"/>
                    <a:pt x="55870" y="188569"/>
                    <a:pt x="87799" y="187673"/>
                  </a:cubicBezTo>
                  <a:cubicBezTo>
                    <a:pt x="97958" y="187677"/>
                    <a:pt x="108060" y="186167"/>
                    <a:pt x="117775" y="183192"/>
                  </a:cubicBezTo>
                  <a:cubicBezTo>
                    <a:pt x="127522" y="180113"/>
                    <a:pt x="136640" y="175314"/>
                    <a:pt x="144699" y="169032"/>
                  </a:cubicBezTo>
                  <a:cubicBezTo>
                    <a:pt x="153683" y="161818"/>
                    <a:pt x="161025" y="152776"/>
                    <a:pt x="166239" y="142505"/>
                  </a:cubicBezTo>
                  <a:lnTo>
                    <a:pt x="142905" y="128167"/>
                  </a:lnTo>
                  <a:cubicBezTo>
                    <a:pt x="139023" y="135018"/>
                    <a:pt x="134051" y="141193"/>
                    <a:pt x="128186" y="146449"/>
                  </a:cubicBezTo>
                  <a:cubicBezTo>
                    <a:pt x="122801" y="151140"/>
                    <a:pt x="116509" y="154680"/>
                    <a:pt x="109697" y="156844"/>
                  </a:cubicBezTo>
                  <a:cubicBezTo>
                    <a:pt x="102787" y="159009"/>
                    <a:pt x="95580" y="160097"/>
                    <a:pt x="88337" y="160071"/>
                  </a:cubicBezTo>
                  <a:cubicBezTo>
                    <a:pt x="78016" y="160312"/>
                    <a:pt x="67834" y="157705"/>
                    <a:pt x="58899" y="152543"/>
                  </a:cubicBezTo>
                  <a:cubicBezTo>
                    <a:pt x="50154" y="147139"/>
                    <a:pt x="43122" y="139373"/>
                    <a:pt x="38616" y="130138"/>
                  </a:cubicBezTo>
                  <a:cubicBezTo>
                    <a:pt x="34124" y="120899"/>
                    <a:pt x="31602" y="110830"/>
                    <a:pt x="31212" y="100564"/>
                  </a:cubicBezTo>
                  <a:lnTo>
                    <a:pt x="169291" y="100564"/>
                  </a:lnTo>
                  <a:cubicBezTo>
                    <a:pt x="169551" y="99086"/>
                    <a:pt x="169672" y="97585"/>
                    <a:pt x="169650" y="96084"/>
                  </a:cubicBezTo>
                  <a:lnTo>
                    <a:pt x="169650" y="91603"/>
                  </a:lnTo>
                  <a:cubicBezTo>
                    <a:pt x="169995" y="74902"/>
                    <a:pt x="166302" y="58359"/>
                    <a:pt x="158880" y="43388"/>
                  </a:cubicBezTo>
                  <a:close/>
                  <a:moveTo>
                    <a:pt x="46155" y="44285"/>
                  </a:moveTo>
                  <a:cubicBezTo>
                    <a:pt x="50768" y="38446"/>
                    <a:pt x="56746" y="33831"/>
                    <a:pt x="63567" y="30842"/>
                  </a:cubicBezTo>
                  <a:cubicBezTo>
                    <a:pt x="70769" y="27768"/>
                    <a:pt x="78532" y="26245"/>
                    <a:pt x="86363" y="26361"/>
                  </a:cubicBezTo>
                  <a:cubicBezTo>
                    <a:pt x="100615" y="25994"/>
                    <a:pt x="114297" y="31971"/>
                    <a:pt x="123698" y="42671"/>
                  </a:cubicBezTo>
                  <a:cubicBezTo>
                    <a:pt x="131713" y="52395"/>
                    <a:pt x="136524" y="64350"/>
                    <a:pt x="137475" y="76905"/>
                  </a:cubicBezTo>
                  <a:lnTo>
                    <a:pt x="32334" y="76905"/>
                  </a:lnTo>
                  <a:cubicBezTo>
                    <a:pt x="32940" y="72962"/>
                    <a:pt x="33842" y="69068"/>
                    <a:pt x="35026" y="65255"/>
                  </a:cubicBezTo>
                  <a:cubicBezTo>
                    <a:pt x="37441" y="57673"/>
                    <a:pt x="41277" y="50616"/>
                    <a:pt x="46335" y="44464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0" name="Forma libre 188">
              <a:extLst>
                <a:ext uri="{FF2B5EF4-FFF2-40B4-BE49-F238E27FC236}">
                  <a16:creationId xmlns:a16="http://schemas.microsoft.com/office/drawing/2014/main" id="{E5A19B89-4F90-D125-18A6-9256BBF43DC6}"/>
                </a:ext>
              </a:extLst>
            </p:cNvPr>
            <p:cNvSpPr/>
            <p:nvPr/>
          </p:nvSpPr>
          <p:spPr>
            <a:xfrm>
              <a:off x="11058558" y="660592"/>
              <a:ext cx="7672" cy="59585"/>
            </a:xfrm>
            <a:custGeom>
              <a:avLst/>
              <a:gdLst>
                <a:gd name="connsiteX0" fmla="*/ 0 w 32309"/>
                <a:gd name="connsiteY0" fmla="*/ 0 h 250929"/>
                <a:gd name="connsiteX1" fmla="*/ 32310 w 32309"/>
                <a:gd name="connsiteY1" fmla="*/ 0 h 250929"/>
                <a:gd name="connsiteX2" fmla="*/ 32310 w 32309"/>
                <a:gd name="connsiteY2" fmla="*/ 250929 h 250929"/>
                <a:gd name="connsiteX3" fmla="*/ 0 w 32309"/>
                <a:gd name="connsiteY3" fmla="*/ 250929 h 25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09" h="250929">
                  <a:moveTo>
                    <a:pt x="0" y="0"/>
                  </a:moveTo>
                  <a:lnTo>
                    <a:pt x="32310" y="0"/>
                  </a:lnTo>
                  <a:lnTo>
                    <a:pt x="32310" y="250929"/>
                  </a:lnTo>
                  <a:lnTo>
                    <a:pt x="0" y="250929"/>
                  </a:ln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1" name="Forma libre 189">
              <a:extLst>
                <a:ext uri="{FF2B5EF4-FFF2-40B4-BE49-F238E27FC236}">
                  <a16:creationId xmlns:a16="http://schemas.microsoft.com/office/drawing/2014/main" id="{D8261F0F-7751-50F4-A841-150B8957EA2B}"/>
                </a:ext>
              </a:extLst>
            </p:cNvPr>
            <p:cNvSpPr/>
            <p:nvPr/>
          </p:nvSpPr>
          <p:spPr>
            <a:xfrm>
              <a:off x="11076630" y="660593"/>
              <a:ext cx="42415" cy="60361"/>
            </a:xfrm>
            <a:custGeom>
              <a:avLst/>
              <a:gdLst>
                <a:gd name="connsiteX0" fmla="*/ 137136 w 178621"/>
                <a:gd name="connsiteY0" fmla="*/ 78505 h 254195"/>
                <a:gd name="connsiteX1" fmla="*/ 94057 w 178621"/>
                <a:gd name="connsiteY1" fmla="*/ 66675 h 254195"/>
                <a:gd name="connsiteX2" fmla="*/ 59952 w 178621"/>
                <a:gd name="connsiteY2" fmla="*/ 74741 h 254195"/>
                <a:gd name="connsiteX3" fmla="*/ 36079 w 178621"/>
                <a:gd name="connsiteY3" fmla="*/ 96249 h 254195"/>
                <a:gd name="connsiteX4" fmla="*/ 30874 w 178621"/>
                <a:gd name="connsiteY4" fmla="*/ 104628 h 254195"/>
                <a:gd name="connsiteX5" fmla="*/ 30874 w 178621"/>
                <a:gd name="connsiteY5" fmla="*/ 0 h 254195"/>
                <a:gd name="connsiteX6" fmla="*/ 0 w 178621"/>
                <a:gd name="connsiteY6" fmla="*/ 0 h 254195"/>
                <a:gd name="connsiteX7" fmla="*/ 0 w 178621"/>
                <a:gd name="connsiteY7" fmla="*/ 250929 h 254195"/>
                <a:gd name="connsiteX8" fmla="*/ 30874 w 178621"/>
                <a:gd name="connsiteY8" fmla="*/ 250929 h 254195"/>
                <a:gd name="connsiteX9" fmla="*/ 30874 w 178621"/>
                <a:gd name="connsiteY9" fmla="*/ 216337 h 254195"/>
                <a:gd name="connsiteX10" fmla="*/ 35900 w 178621"/>
                <a:gd name="connsiteY10" fmla="*/ 224582 h 254195"/>
                <a:gd name="connsiteX11" fmla="*/ 94236 w 178621"/>
                <a:gd name="connsiteY11" fmla="*/ 254156 h 254195"/>
                <a:gd name="connsiteX12" fmla="*/ 127444 w 178621"/>
                <a:gd name="connsiteY12" fmla="*/ 247345 h 254195"/>
                <a:gd name="connsiteX13" fmla="*/ 154368 w 178621"/>
                <a:gd name="connsiteY13" fmla="*/ 227987 h 254195"/>
                <a:gd name="connsiteX14" fmla="*/ 172318 w 178621"/>
                <a:gd name="connsiteY14" fmla="*/ 198234 h 254195"/>
                <a:gd name="connsiteX15" fmla="*/ 178600 w 178621"/>
                <a:gd name="connsiteY15" fmla="*/ 160236 h 254195"/>
                <a:gd name="connsiteX16" fmla="*/ 167651 w 178621"/>
                <a:gd name="connsiteY16" fmla="*/ 111484 h 254195"/>
                <a:gd name="connsiteX17" fmla="*/ 137136 w 178621"/>
                <a:gd name="connsiteY17" fmla="*/ 78505 h 254195"/>
                <a:gd name="connsiteX18" fmla="*/ 142701 w 178621"/>
                <a:gd name="connsiteY18" fmla="*/ 188018 h 254195"/>
                <a:gd name="connsiteX19" fmla="*/ 130675 w 178621"/>
                <a:gd name="connsiteY19" fmla="*/ 208809 h 254195"/>
                <a:gd name="connsiteX20" fmla="*/ 112007 w 178621"/>
                <a:gd name="connsiteY20" fmla="*/ 221714 h 254195"/>
                <a:gd name="connsiteX21" fmla="*/ 88672 w 178621"/>
                <a:gd name="connsiteY21" fmla="*/ 226195 h 254195"/>
                <a:gd name="connsiteX22" fmla="*/ 46490 w 178621"/>
                <a:gd name="connsiteY22" fmla="*/ 208809 h 254195"/>
                <a:gd name="connsiteX23" fmla="*/ 30156 w 178621"/>
                <a:gd name="connsiteY23" fmla="*/ 160236 h 254195"/>
                <a:gd name="connsiteX24" fmla="*/ 34643 w 178621"/>
                <a:gd name="connsiteY24" fmla="*/ 132813 h 254195"/>
                <a:gd name="connsiteX25" fmla="*/ 46849 w 178621"/>
                <a:gd name="connsiteY25" fmla="*/ 112022 h 254195"/>
                <a:gd name="connsiteX26" fmla="*/ 65337 w 178621"/>
                <a:gd name="connsiteY26" fmla="*/ 98938 h 254195"/>
                <a:gd name="connsiteX27" fmla="*/ 88851 w 178621"/>
                <a:gd name="connsiteY27" fmla="*/ 94457 h 254195"/>
                <a:gd name="connsiteX28" fmla="*/ 130675 w 178621"/>
                <a:gd name="connsiteY28" fmla="*/ 111843 h 254195"/>
                <a:gd name="connsiteX29" fmla="*/ 147009 w 178621"/>
                <a:gd name="connsiteY29" fmla="*/ 160057 h 254195"/>
                <a:gd name="connsiteX30" fmla="*/ 142701 w 178621"/>
                <a:gd name="connsiteY30" fmla="*/ 188018 h 25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8621" h="254195">
                  <a:moveTo>
                    <a:pt x="137136" y="78505"/>
                  </a:moveTo>
                  <a:cubicBezTo>
                    <a:pt x="124195" y="70551"/>
                    <a:pt x="109252" y="66447"/>
                    <a:pt x="94057" y="66675"/>
                  </a:cubicBezTo>
                  <a:cubicBezTo>
                    <a:pt x="82179" y="66357"/>
                    <a:pt x="70426" y="69140"/>
                    <a:pt x="59952" y="74741"/>
                  </a:cubicBezTo>
                  <a:cubicBezTo>
                    <a:pt x="50470" y="80015"/>
                    <a:pt x="42308" y="87368"/>
                    <a:pt x="36079" y="96249"/>
                  </a:cubicBezTo>
                  <a:cubicBezTo>
                    <a:pt x="34176" y="98933"/>
                    <a:pt x="32435" y="101734"/>
                    <a:pt x="30874" y="104628"/>
                  </a:cubicBezTo>
                  <a:lnTo>
                    <a:pt x="30874" y="0"/>
                  </a:lnTo>
                  <a:lnTo>
                    <a:pt x="0" y="0"/>
                  </a:lnTo>
                  <a:lnTo>
                    <a:pt x="0" y="250929"/>
                  </a:lnTo>
                  <a:lnTo>
                    <a:pt x="30874" y="250929"/>
                  </a:lnTo>
                  <a:lnTo>
                    <a:pt x="30874" y="216337"/>
                  </a:lnTo>
                  <a:cubicBezTo>
                    <a:pt x="32395" y="219178"/>
                    <a:pt x="34073" y="221929"/>
                    <a:pt x="35900" y="224582"/>
                  </a:cubicBezTo>
                  <a:cubicBezTo>
                    <a:pt x="48972" y="243787"/>
                    <a:pt x="70996" y="254953"/>
                    <a:pt x="94236" y="254156"/>
                  </a:cubicBezTo>
                  <a:cubicBezTo>
                    <a:pt x="105661" y="254259"/>
                    <a:pt x="116983" y="251933"/>
                    <a:pt x="127444" y="247345"/>
                  </a:cubicBezTo>
                  <a:cubicBezTo>
                    <a:pt x="137648" y="242801"/>
                    <a:pt x="146816" y="236210"/>
                    <a:pt x="154368" y="227987"/>
                  </a:cubicBezTo>
                  <a:cubicBezTo>
                    <a:pt x="162239" y="219335"/>
                    <a:pt x="168333" y="209226"/>
                    <a:pt x="172318" y="198234"/>
                  </a:cubicBezTo>
                  <a:cubicBezTo>
                    <a:pt x="176622" y="186033"/>
                    <a:pt x="178749" y="173173"/>
                    <a:pt x="178600" y="160236"/>
                  </a:cubicBezTo>
                  <a:cubicBezTo>
                    <a:pt x="178937" y="143343"/>
                    <a:pt x="175181" y="126616"/>
                    <a:pt x="167651" y="111484"/>
                  </a:cubicBezTo>
                  <a:cubicBezTo>
                    <a:pt x="160714" y="97894"/>
                    <a:pt x="150155" y="86481"/>
                    <a:pt x="137136" y="78505"/>
                  </a:cubicBezTo>
                  <a:close/>
                  <a:moveTo>
                    <a:pt x="142701" y="188018"/>
                  </a:moveTo>
                  <a:cubicBezTo>
                    <a:pt x="140228" y="195729"/>
                    <a:pt x="136127" y="202818"/>
                    <a:pt x="130675" y="208809"/>
                  </a:cubicBezTo>
                  <a:cubicBezTo>
                    <a:pt x="125438" y="214383"/>
                    <a:pt x="119075" y="218779"/>
                    <a:pt x="112007" y="221714"/>
                  </a:cubicBezTo>
                  <a:cubicBezTo>
                    <a:pt x="104598" y="224730"/>
                    <a:pt x="96669" y="226249"/>
                    <a:pt x="88672" y="226195"/>
                  </a:cubicBezTo>
                  <a:cubicBezTo>
                    <a:pt x="72759" y="226737"/>
                    <a:pt x="57385" y="220401"/>
                    <a:pt x="46490" y="208809"/>
                  </a:cubicBezTo>
                  <a:cubicBezTo>
                    <a:pt x="35572" y="197217"/>
                    <a:pt x="30124" y="181028"/>
                    <a:pt x="30156" y="160236"/>
                  </a:cubicBezTo>
                  <a:cubicBezTo>
                    <a:pt x="30052" y="150907"/>
                    <a:pt x="31569" y="141627"/>
                    <a:pt x="34643" y="132813"/>
                  </a:cubicBezTo>
                  <a:cubicBezTo>
                    <a:pt x="37291" y="125142"/>
                    <a:pt x="41437" y="118076"/>
                    <a:pt x="46849" y="112022"/>
                  </a:cubicBezTo>
                  <a:cubicBezTo>
                    <a:pt x="51911" y="106287"/>
                    <a:pt x="58243" y="101810"/>
                    <a:pt x="65337" y="98938"/>
                  </a:cubicBezTo>
                  <a:cubicBezTo>
                    <a:pt x="72809" y="95927"/>
                    <a:pt x="80797" y="94408"/>
                    <a:pt x="88851" y="94457"/>
                  </a:cubicBezTo>
                  <a:cubicBezTo>
                    <a:pt x="104652" y="93964"/>
                    <a:pt x="119896" y="100300"/>
                    <a:pt x="130675" y="111843"/>
                  </a:cubicBezTo>
                  <a:cubicBezTo>
                    <a:pt x="141534" y="123403"/>
                    <a:pt x="146977" y="139476"/>
                    <a:pt x="147009" y="160057"/>
                  </a:cubicBezTo>
                  <a:cubicBezTo>
                    <a:pt x="147090" y="169548"/>
                    <a:pt x="145636" y="178989"/>
                    <a:pt x="142701" y="188018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2" name="Forma libre 190">
              <a:extLst>
                <a:ext uri="{FF2B5EF4-FFF2-40B4-BE49-F238E27FC236}">
                  <a16:creationId xmlns:a16="http://schemas.microsoft.com/office/drawing/2014/main" id="{0FF948B0-7056-8FFF-9441-D117BE47A240}"/>
                </a:ext>
              </a:extLst>
            </p:cNvPr>
            <p:cNvSpPr/>
            <p:nvPr/>
          </p:nvSpPr>
          <p:spPr>
            <a:xfrm>
              <a:off x="11124192" y="676422"/>
              <a:ext cx="40248" cy="44572"/>
            </a:xfrm>
            <a:custGeom>
              <a:avLst/>
              <a:gdLst>
                <a:gd name="connsiteX0" fmla="*/ 129442 w 169496"/>
                <a:gd name="connsiteY0" fmla="*/ 11305 h 187705"/>
                <a:gd name="connsiteX1" fmla="*/ 86722 w 169496"/>
                <a:gd name="connsiteY1" fmla="*/ 13 h 187705"/>
                <a:gd name="connsiteX2" fmla="*/ 51899 w 169496"/>
                <a:gd name="connsiteY2" fmla="*/ 6645 h 187705"/>
                <a:gd name="connsiteX3" fmla="*/ 24436 w 169496"/>
                <a:gd name="connsiteY3" fmla="*/ 25465 h 187705"/>
                <a:gd name="connsiteX4" fmla="*/ 6486 w 169496"/>
                <a:gd name="connsiteY4" fmla="*/ 54859 h 187705"/>
                <a:gd name="connsiteX5" fmla="*/ 24 w 169496"/>
                <a:gd name="connsiteY5" fmla="*/ 93574 h 187705"/>
                <a:gd name="connsiteX6" fmla="*/ 11512 w 169496"/>
                <a:gd name="connsiteY6" fmla="*/ 142864 h 187705"/>
                <a:gd name="connsiteX7" fmla="*/ 87799 w 169496"/>
                <a:gd name="connsiteY7" fmla="*/ 187673 h 187705"/>
                <a:gd name="connsiteX8" fmla="*/ 117775 w 169496"/>
                <a:gd name="connsiteY8" fmla="*/ 183192 h 187705"/>
                <a:gd name="connsiteX9" fmla="*/ 144699 w 169496"/>
                <a:gd name="connsiteY9" fmla="*/ 169032 h 187705"/>
                <a:gd name="connsiteX10" fmla="*/ 166239 w 169496"/>
                <a:gd name="connsiteY10" fmla="*/ 142506 h 187705"/>
                <a:gd name="connsiteX11" fmla="*/ 142905 w 169496"/>
                <a:gd name="connsiteY11" fmla="*/ 128167 h 187705"/>
                <a:gd name="connsiteX12" fmla="*/ 128186 w 169496"/>
                <a:gd name="connsiteY12" fmla="*/ 146449 h 187705"/>
                <a:gd name="connsiteX13" fmla="*/ 109697 w 169496"/>
                <a:gd name="connsiteY13" fmla="*/ 156844 h 187705"/>
                <a:gd name="connsiteX14" fmla="*/ 88337 w 169496"/>
                <a:gd name="connsiteY14" fmla="*/ 160071 h 187705"/>
                <a:gd name="connsiteX15" fmla="*/ 58899 w 169496"/>
                <a:gd name="connsiteY15" fmla="*/ 152543 h 187705"/>
                <a:gd name="connsiteX16" fmla="*/ 38616 w 169496"/>
                <a:gd name="connsiteY16" fmla="*/ 130138 h 187705"/>
                <a:gd name="connsiteX17" fmla="*/ 31212 w 169496"/>
                <a:gd name="connsiteY17" fmla="*/ 100564 h 187705"/>
                <a:gd name="connsiteX18" fmla="*/ 169111 w 169496"/>
                <a:gd name="connsiteY18" fmla="*/ 100564 h 187705"/>
                <a:gd name="connsiteX19" fmla="*/ 169470 w 169496"/>
                <a:gd name="connsiteY19" fmla="*/ 96084 h 187705"/>
                <a:gd name="connsiteX20" fmla="*/ 169470 w 169496"/>
                <a:gd name="connsiteY20" fmla="*/ 91603 h 187705"/>
                <a:gd name="connsiteX21" fmla="*/ 158700 w 169496"/>
                <a:gd name="connsiteY21" fmla="*/ 43209 h 187705"/>
                <a:gd name="connsiteX22" fmla="*/ 129442 w 169496"/>
                <a:gd name="connsiteY22" fmla="*/ 11305 h 187705"/>
                <a:gd name="connsiteX23" fmla="*/ 46155 w 169496"/>
                <a:gd name="connsiteY23" fmla="*/ 44285 h 187705"/>
                <a:gd name="connsiteX24" fmla="*/ 63566 w 169496"/>
                <a:gd name="connsiteY24" fmla="*/ 30842 h 187705"/>
                <a:gd name="connsiteX25" fmla="*/ 86363 w 169496"/>
                <a:gd name="connsiteY25" fmla="*/ 26361 h 187705"/>
                <a:gd name="connsiteX26" fmla="*/ 123698 w 169496"/>
                <a:gd name="connsiteY26" fmla="*/ 42671 h 187705"/>
                <a:gd name="connsiteX27" fmla="*/ 137475 w 169496"/>
                <a:gd name="connsiteY27" fmla="*/ 76905 h 187705"/>
                <a:gd name="connsiteX28" fmla="*/ 32334 w 169496"/>
                <a:gd name="connsiteY28" fmla="*/ 76905 h 187705"/>
                <a:gd name="connsiteX29" fmla="*/ 35026 w 169496"/>
                <a:gd name="connsiteY29" fmla="*/ 65255 h 187705"/>
                <a:gd name="connsiteX30" fmla="*/ 46155 w 169496"/>
                <a:gd name="connsiteY30" fmla="*/ 44285 h 18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9496" h="187705">
                  <a:moveTo>
                    <a:pt x="129442" y="11305"/>
                  </a:moveTo>
                  <a:cubicBezTo>
                    <a:pt x="116532" y="3647"/>
                    <a:pt x="101737" y="-260"/>
                    <a:pt x="86722" y="13"/>
                  </a:cubicBezTo>
                  <a:cubicBezTo>
                    <a:pt x="74785" y="-143"/>
                    <a:pt x="62938" y="2115"/>
                    <a:pt x="51899" y="6645"/>
                  </a:cubicBezTo>
                  <a:cubicBezTo>
                    <a:pt x="41524" y="10920"/>
                    <a:pt x="32163" y="17337"/>
                    <a:pt x="24436" y="25465"/>
                  </a:cubicBezTo>
                  <a:cubicBezTo>
                    <a:pt x="16502" y="33934"/>
                    <a:pt x="10390" y="43940"/>
                    <a:pt x="6486" y="54859"/>
                  </a:cubicBezTo>
                  <a:cubicBezTo>
                    <a:pt x="2017" y="67271"/>
                    <a:pt x="-173" y="80387"/>
                    <a:pt x="24" y="93574"/>
                  </a:cubicBezTo>
                  <a:cubicBezTo>
                    <a:pt x="-348" y="110705"/>
                    <a:pt x="3601" y="127656"/>
                    <a:pt x="11512" y="142864"/>
                  </a:cubicBezTo>
                  <a:cubicBezTo>
                    <a:pt x="26240" y="171165"/>
                    <a:pt x="55870" y="188569"/>
                    <a:pt x="87799" y="187673"/>
                  </a:cubicBezTo>
                  <a:cubicBezTo>
                    <a:pt x="97958" y="187677"/>
                    <a:pt x="108059" y="186167"/>
                    <a:pt x="117775" y="183192"/>
                  </a:cubicBezTo>
                  <a:cubicBezTo>
                    <a:pt x="127522" y="180114"/>
                    <a:pt x="136640" y="175314"/>
                    <a:pt x="144699" y="169032"/>
                  </a:cubicBezTo>
                  <a:cubicBezTo>
                    <a:pt x="153670" y="161805"/>
                    <a:pt x="161011" y="152767"/>
                    <a:pt x="166239" y="142506"/>
                  </a:cubicBezTo>
                  <a:lnTo>
                    <a:pt x="142905" y="128167"/>
                  </a:lnTo>
                  <a:cubicBezTo>
                    <a:pt x="139023" y="135018"/>
                    <a:pt x="134051" y="141193"/>
                    <a:pt x="128186" y="146449"/>
                  </a:cubicBezTo>
                  <a:cubicBezTo>
                    <a:pt x="122801" y="151140"/>
                    <a:pt x="116509" y="154680"/>
                    <a:pt x="109697" y="156844"/>
                  </a:cubicBezTo>
                  <a:cubicBezTo>
                    <a:pt x="102787" y="159009"/>
                    <a:pt x="95580" y="160097"/>
                    <a:pt x="88337" y="160071"/>
                  </a:cubicBezTo>
                  <a:cubicBezTo>
                    <a:pt x="78016" y="160317"/>
                    <a:pt x="67829" y="157714"/>
                    <a:pt x="58899" y="152543"/>
                  </a:cubicBezTo>
                  <a:cubicBezTo>
                    <a:pt x="50153" y="147139"/>
                    <a:pt x="43121" y="139373"/>
                    <a:pt x="38616" y="130138"/>
                  </a:cubicBezTo>
                  <a:cubicBezTo>
                    <a:pt x="34106" y="120908"/>
                    <a:pt x="31584" y="110830"/>
                    <a:pt x="31212" y="100564"/>
                  </a:cubicBezTo>
                  <a:lnTo>
                    <a:pt x="169111" y="100564"/>
                  </a:lnTo>
                  <a:cubicBezTo>
                    <a:pt x="169371" y="99086"/>
                    <a:pt x="169493" y="97585"/>
                    <a:pt x="169470" y="96084"/>
                  </a:cubicBezTo>
                  <a:lnTo>
                    <a:pt x="169470" y="91603"/>
                  </a:lnTo>
                  <a:cubicBezTo>
                    <a:pt x="169847" y="74840"/>
                    <a:pt x="166149" y="58234"/>
                    <a:pt x="158700" y="43209"/>
                  </a:cubicBezTo>
                  <a:cubicBezTo>
                    <a:pt x="152117" y="30058"/>
                    <a:pt x="141985" y="19008"/>
                    <a:pt x="129442" y="11305"/>
                  </a:cubicBezTo>
                  <a:close/>
                  <a:moveTo>
                    <a:pt x="46155" y="44285"/>
                  </a:moveTo>
                  <a:cubicBezTo>
                    <a:pt x="50768" y="38446"/>
                    <a:pt x="56745" y="33831"/>
                    <a:pt x="63566" y="30842"/>
                  </a:cubicBezTo>
                  <a:cubicBezTo>
                    <a:pt x="70769" y="27768"/>
                    <a:pt x="78532" y="26245"/>
                    <a:pt x="86363" y="26361"/>
                  </a:cubicBezTo>
                  <a:cubicBezTo>
                    <a:pt x="100615" y="25994"/>
                    <a:pt x="114297" y="31971"/>
                    <a:pt x="123698" y="42671"/>
                  </a:cubicBezTo>
                  <a:cubicBezTo>
                    <a:pt x="131695" y="52404"/>
                    <a:pt x="136505" y="64354"/>
                    <a:pt x="137475" y="76905"/>
                  </a:cubicBezTo>
                  <a:lnTo>
                    <a:pt x="32334" y="76905"/>
                  </a:lnTo>
                  <a:cubicBezTo>
                    <a:pt x="32922" y="72958"/>
                    <a:pt x="33819" y="69059"/>
                    <a:pt x="35026" y="65255"/>
                  </a:cubicBezTo>
                  <a:cubicBezTo>
                    <a:pt x="37364" y="57620"/>
                    <a:pt x="41143" y="50504"/>
                    <a:pt x="46155" y="44285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3" name="Forma libre 191">
              <a:extLst>
                <a:ext uri="{FF2B5EF4-FFF2-40B4-BE49-F238E27FC236}">
                  <a16:creationId xmlns:a16="http://schemas.microsoft.com/office/drawing/2014/main" id="{C40643E7-ECEB-5BEC-2C1D-0C73C897D6EC}"/>
                </a:ext>
              </a:extLst>
            </p:cNvPr>
            <p:cNvSpPr/>
            <p:nvPr/>
          </p:nvSpPr>
          <p:spPr>
            <a:xfrm>
              <a:off x="11171669" y="676424"/>
              <a:ext cx="21908" cy="43668"/>
            </a:xfrm>
            <a:custGeom>
              <a:avLst/>
              <a:gdLst>
                <a:gd name="connsiteX0" fmla="*/ 51965 w 92261"/>
                <a:gd name="connsiteY0" fmla="*/ 8607 h 183899"/>
                <a:gd name="connsiteX1" fmla="*/ 30964 w 92261"/>
                <a:gd name="connsiteY1" fmla="*/ 34238 h 183899"/>
                <a:gd name="connsiteX2" fmla="*/ 30964 w 92261"/>
                <a:gd name="connsiteY2" fmla="*/ 2872 h 183899"/>
                <a:gd name="connsiteX3" fmla="*/ 0 w 92261"/>
                <a:gd name="connsiteY3" fmla="*/ 2872 h 183899"/>
                <a:gd name="connsiteX4" fmla="*/ 0 w 92261"/>
                <a:gd name="connsiteY4" fmla="*/ 183899 h 183899"/>
                <a:gd name="connsiteX5" fmla="*/ 30874 w 92261"/>
                <a:gd name="connsiteY5" fmla="*/ 183899 h 183899"/>
                <a:gd name="connsiteX6" fmla="*/ 30874 w 92261"/>
                <a:gd name="connsiteY6" fmla="*/ 87112 h 183899"/>
                <a:gd name="connsiteX7" fmla="*/ 43259 w 92261"/>
                <a:gd name="connsiteY7" fmla="*/ 47501 h 183899"/>
                <a:gd name="connsiteX8" fmla="*/ 75030 w 92261"/>
                <a:gd name="connsiteY8" fmla="*/ 32625 h 183899"/>
                <a:gd name="connsiteX9" fmla="*/ 92262 w 92261"/>
                <a:gd name="connsiteY9" fmla="*/ 32625 h 183899"/>
                <a:gd name="connsiteX10" fmla="*/ 92262 w 92261"/>
                <a:gd name="connsiteY10" fmla="*/ 4 h 183899"/>
                <a:gd name="connsiteX11" fmla="*/ 81492 w 92261"/>
                <a:gd name="connsiteY11" fmla="*/ 4 h 183899"/>
                <a:gd name="connsiteX12" fmla="*/ 51965 w 92261"/>
                <a:gd name="connsiteY12" fmla="*/ 8607 h 18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261" h="183899">
                  <a:moveTo>
                    <a:pt x="51965" y="8607"/>
                  </a:moveTo>
                  <a:cubicBezTo>
                    <a:pt x="42667" y="14983"/>
                    <a:pt x="35384" y="23874"/>
                    <a:pt x="30964" y="34238"/>
                  </a:cubicBezTo>
                  <a:lnTo>
                    <a:pt x="30964" y="2872"/>
                  </a:lnTo>
                  <a:lnTo>
                    <a:pt x="0" y="2872"/>
                  </a:lnTo>
                  <a:lnTo>
                    <a:pt x="0" y="183899"/>
                  </a:lnTo>
                  <a:lnTo>
                    <a:pt x="30874" y="183899"/>
                  </a:lnTo>
                  <a:lnTo>
                    <a:pt x="30874" y="87112"/>
                  </a:lnTo>
                  <a:cubicBezTo>
                    <a:pt x="30147" y="72858"/>
                    <a:pt x="34540" y="58811"/>
                    <a:pt x="43259" y="47501"/>
                  </a:cubicBezTo>
                  <a:cubicBezTo>
                    <a:pt x="50928" y="37840"/>
                    <a:pt x="62690" y="32333"/>
                    <a:pt x="75030" y="32625"/>
                  </a:cubicBezTo>
                  <a:lnTo>
                    <a:pt x="92262" y="32625"/>
                  </a:lnTo>
                  <a:lnTo>
                    <a:pt x="92262" y="4"/>
                  </a:lnTo>
                  <a:lnTo>
                    <a:pt x="81492" y="4"/>
                  </a:lnTo>
                  <a:cubicBezTo>
                    <a:pt x="71014" y="-122"/>
                    <a:pt x="60733" y="2876"/>
                    <a:pt x="51965" y="8607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4" name="Forma libre 192">
              <a:extLst>
                <a:ext uri="{FF2B5EF4-FFF2-40B4-BE49-F238E27FC236}">
                  <a16:creationId xmlns:a16="http://schemas.microsoft.com/office/drawing/2014/main" id="{13524F6B-C5D1-D146-043D-3B935B1E34F1}"/>
                </a:ext>
              </a:extLst>
            </p:cNvPr>
            <p:cNvSpPr/>
            <p:nvPr/>
          </p:nvSpPr>
          <p:spPr>
            <a:xfrm>
              <a:off x="11195191" y="660635"/>
              <a:ext cx="42331" cy="60361"/>
            </a:xfrm>
            <a:custGeom>
              <a:avLst/>
              <a:gdLst>
                <a:gd name="connsiteX0" fmla="*/ 147755 w 178269"/>
                <a:gd name="connsiteY0" fmla="*/ 104270 h 254195"/>
                <a:gd name="connsiteX1" fmla="*/ 142729 w 178269"/>
                <a:gd name="connsiteY1" fmla="*/ 96070 h 254195"/>
                <a:gd name="connsiteX2" fmla="*/ 84392 w 178269"/>
                <a:gd name="connsiteY2" fmla="*/ 66496 h 254195"/>
                <a:gd name="connsiteX3" fmla="*/ 51364 w 178269"/>
                <a:gd name="connsiteY3" fmla="*/ 73128 h 254195"/>
                <a:gd name="connsiteX4" fmla="*/ 24440 w 178269"/>
                <a:gd name="connsiteY4" fmla="*/ 92306 h 254195"/>
                <a:gd name="connsiteX5" fmla="*/ 6490 w 178269"/>
                <a:gd name="connsiteY5" fmla="*/ 122059 h 254195"/>
                <a:gd name="connsiteX6" fmla="*/ 28 w 178269"/>
                <a:gd name="connsiteY6" fmla="*/ 160057 h 254195"/>
                <a:gd name="connsiteX7" fmla="*/ 11336 w 178269"/>
                <a:gd name="connsiteY7" fmla="*/ 209347 h 254195"/>
                <a:gd name="connsiteX8" fmla="*/ 41492 w 178269"/>
                <a:gd name="connsiteY8" fmla="*/ 242326 h 254195"/>
                <a:gd name="connsiteX9" fmla="*/ 84033 w 178269"/>
                <a:gd name="connsiteY9" fmla="*/ 254156 h 254195"/>
                <a:gd name="connsiteX10" fmla="*/ 142370 w 178269"/>
                <a:gd name="connsiteY10" fmla="*/ 224582 h 254195"/>
                <a:gd name="connsiteX11" fmla="*/ 147396 w 178269"/>
                <a:gd name="connsiteY11" fmla="*/ 216382 h 254195"/>
                <a:gd name="connsiteX12" fmla="*/ 147396 w 178269"/>
                <a:gd name="connsiteY12" fmla="*/ 250929 h 254195"/>
                <a:gd name="connsiteX13" fmla="*/ 178269 w 178269"/>
                <a:gd name="connsiteY13" fmla="*/ 250929 h 254195"/>
                <a:gd name="connsiteX14" fmla="*/ 178269 w 178269"/>
                <a:gd name="connsiteY14" fmla="*/ 0 h 254195"/>
                <a:gd name="connsiteX15" fmla="*/ 147755 w 178269"/>
                <a:gd name="connsiteY15" fmla="*/ 0 h 254195"/>
                <a:gd name="connsiteX16" fmla="*/ 132318 w 178269"/>
                <a:gd name="connsiteY16" fmla="*/ 208630 h 254195"/>
                <a:gd name="connsiteX17" fmla="*/ 113830 w 178269"/>
                <a:gd name="connsiteY17" fmla="*/ 221535 h 254195"/>
                <a:gd name="connsiteX18" fmla="*/ 90315 w 178269"/>
                <a:gd name="connsiteY18" fmla="*/ 226016 h 254195"/>
                <a:gd name="connsiteX19" fmla="*/ 48133 w 178269"/>
                <a:gd name="connsiteY19" fmla="*/ 208630 h 254195"/>
                <a:gd name="connsiteX20" fmla="*/ 31799 w 178269"/>
                <a:gd name="connsiteY20" fmla="*/ 160057 h 254195"/>
                <a:gd name="connsiteX21" fmla="*/ 36286 w 178269"/>
                <a:gd name="connsiteY21" fmla="*/ 132634 h 254195"/>
                <a:gd name="connsiteX22" fmla="*/ 48492 w 178269"/>
                <a:gd name="connsiteY22" fmla="*/ 111843 h 254195"/>
                <a:gd name="connsiteX23" fmla="*/ 66981 w 178269"/>
                <a:gd name="connsiteY23" fmla="*/ 98759 h 254195"/>
                <a:gd name="connsiteX24" fmla="*/ 90495 w 178269"/>
                <a:gd name="connsiteY24" fmla="*/ 94278 h 254195"/>
                <a:gd name="connsiteX25" fmla="*/ 132318 w 178269"/>
                <a:gd name="connsiteY25" fmla="*/ 111664 h 254195"/>
                <a:gd name="connsiteX26" fmla="*/ 148652 w 178269"/>
                <a:gd name="connsiteY26" fmla="*/ 159878 h 254195"/>
                <a:gd name="connsiteX27" fmla="*/ 144524 w 178269"/>
                <a:gd name="connsiteY27" fmla="*/ 187659 h 254195"/>
                <a:gd name="connsiteX28" fmla="*/ 132094 w 178269"/>
                <a:gd name="connsiteY28" fmla="*/ 208630 h 25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8269" h="254195">
                  <a:moveTo>
                    <a:pt x="147755" y="104270"/>
                  </a:moveTo>
                  <a:cubicBezTo>
                    <a:pt x="146229" y="101447"/>
                    <a:pt x="144551" y="98709"/>
                    <a:pt x="142729" y="96070"/>
                  </a:cubicBezTo>
                  <a:cubicBezTo>
                    <a:pt x="129657" y="76865"/>
                    <a:pt x="107633" y="65699"/>
                    <a:pt x="84392" y="66496"/>
                  </a:cubicBezTo>
                  <a:cubicBezTo>
                    <a:pt x="73043" y="66411"/>
                    <a:pt x="61797" y="68670"/>
                    <a:pt x="51364" y="73128"/>
                  </a:cubicBezTo>
                  <a:cubicBezTo>
                    <a:pt x="41084" y="77457"/>
                    <a:pt x="31884" y="84008"/>
                    <a:pt x="24440" y="92306"/>
                  </a:cubicBezTo>
                  <a:cubicBezTo>
                    <a:pt x="16623" y="100999"/>
                    <a:pt x="10528" y="111094"/>
                    <a:pt x="6490" y="122059"/>
                  </a:cubicBezTo>
                  <a:cubicBezTo>
                    <a:pt x="2061" y="134234"/>
                    <a:pt x="-129" y="147107"/>
                    <a:pt x="28" y="160057"/>
                  </a:cubicBezTo>
                  <a:cubicBezTo>
                    <a:pt x="-371" y="177170"/>
                    <a:pt x="3515" y="194116"/>
                    <a:pt x="11336" y="209347"/>
                  </a:cubicBezTo>
                  <a:cubicBezTo>
                    <a:pt x="18301" y="222803"/>
                    <a:pt x="28703" y="234180"/>
                    <a:pt x="41492" y="242326"/>
                  </a:cubicBezTo>
                  <a:cubicBezTo>
                    <a:pt x="54241" y="250266"/>
                    <a:pt x="69009" y="254371"/>
                    <a:pt x="84033" y="254156"/>
                  </a:cubicBezTo>
                  <a:cubicBezTo>
                    <a:pt x="107273" y="254953"/>
                    <a:pt x="129298" y="243787"/>
                    <a:pt x="142370" y="224582"/>
                  </a:cubicBezTo>
                  <a:cubicBezTo>
                    <a:pt x="144183" y="221934"/>
                    <a:pt x="145861" y="219196"/>
                    <a:pt x="147396" y="216382"/>
                  </a:cubicBezTo>
                  <a:lnTo>
                    <a:pt x="147396" y="250929"/>
                  </a:lnTo>
                  <a:lnTo>
                    <a:pt x="178269" y="250929"/>
                  </a:lnTo>
                  <a:lnTo>
                    <a:pt x="178269" y="0"/>
                  </a:lnTo>
                  <a:lnTo>
                    <a:pt x="147755" y="0"/>
                  </a:lnTo>
                  <a:close/>
                  <a:moveTo>
                    <a:pt x="132318" y="208630"/>
                  </a:moveTo>
                  <a:cubicBezTo>
                    <a:pt x="127121" y="214168"/>
                    <a:pt x="120826" y="218564"/>
                    <a:pt x="113830" y="221535"/>
                  </a:cubicBezTo>
                  <a:cubicBezTo>
                    <a:pt x="106372" y="224586"/>
                    <a:pt x="98375" y="226110"/>
                    <a:pt x="90315" y="226016"/>
                  </a:cubicBezTo>
                  <a:cubicBezTo>
                    <a:pt x="74407" y="226544"/>
                    <a:pt x="59038" y="220208"/>
                    <a:pt x="48133" y="208630"/>
                  </a:cubicBezTo>
                  <a:cubicBezTo>
                    <a:pt x="37242" y="197038"/>
                    <a:pt x="31799" y="180848"/>
                    <a:pt x="31799" y="160057"/>
                  </a:cubicBezTo>
                  <a:cubicBezTo>
                    <a:pt x="31696" y="150728"/>
                    <a:pt x="33212" y="141448"/>
                    <a:pt x="36286" y="132634"/>
                  </a:cubicBezTo>
                  <a:cubicBezTo>
                    <a:pt x="38952" y="124972"/>
                    <a:pt x="43098" y="117906"/>
                    <a:pt x="48492" y="111843"/>
                  </a:cubicBezTo>
                  <a:cubicBezTo>
                    <a:pt x="53554" y="106107"/>
                    <a:pt x="59886" y="101631"/>
                    <a:pt x="66981" y="98759"/>
                  </a:cubicBezTo>
                  <a:cubicBezTo>
                    <a:pt x="74452" y="95748"/>
                    <a:pt x="82440" y="94229"/>
                    <a:pt x="90495" y="94278"/>
                  </a:cubicBezTo>
                  <a:cubicBezTo>
                    <a:pt x="106295" y="93771"/>
                    <a:pt x="121544" y="100112"/>
                    <a:pt x="132318" y="111664"/>
                  </a:cubicBezTo>
                  <a:cubicBezTo>
                    <a:pt x="143209" y="123224"/>
                    <a:pt x="148652" y="139297"/>
                    <a:pt x="148652" y="159878"/>
                  </a:cubicBezTo>
                  <a:cubicBezTo>
                    <a:pt x="148773" y="169301"/>
                    <a:pt x="147378" y="178680"/>
                    <a:pt x="144524" y="187659"/>
                  </a:cubicBezTo>
                  <a:cubicBezTo>
                    <a:pt x="141975" y="195478"/>
                    <a:pt x="137730" y="202639"/>
                    <a:pt x="132094" y="208630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5" name="Forma libre 193">
              <a:extLst>
                <a:ext uri="{FF2B5EF4-FFF2-40B4-BE49-F238E27FC236}">
                  <a16:creationId xmlns:a16="http://schemas.microsoft.com/office/drawing/2014/main" id="{DFC953A6-16F6-B098-1989-A2CC235D36FD}"/>
                </a:ext>
              </a:extLst>
            </p:cNvPr>
            <p:cNvSpPr/>
            <p:nvPr/>
          </p:nvSpPr>
          <p:spPr>
            <a:xfrm>
              <a:off x="11246974" y="676424"/>
              <a:ext cx="21908" cy="43711"/>
            </a:xfrm>
            <a:custGeom>
              <a:avLst/>
              <a:gdLst>
                <a:gd name="connsiteX0" fmla="*/ 51875 w 92261"/>
                <a:gd name="connsiteY0" fmla="*/ 8609 h 184079"/>
                <a:gd name="connsiteX1" fmla="*/ 30874 w 92261"/>
                <a:gd name="connsiteY1" fmla="*/ 34418 h 184079"/>
                <a:gd name="connsiteX2" fmla="*/ 30874 w 92261"/>
                <a:gd name="connsiteY2" fmla="*/ 3052 h 184079"/>
                <a:gd name="connsiteX3" fmla="*/ 0 w 92261"/>
                <a:gd name="connsiteY3" fmla="*/ 3052 h 184079"/>
                <a:gd name="connsiteX4" fmla="*/ 0 w 92261"/>
                <a:gd name="connsiteY4" fmla="*/ 184080 h 184079"/>
                <a:gd name="connsiteX5" fmla="*/ 30874 w 92261"/>
                <a:gd name="connsiteY5" fmla="*/ 184080 h 184079"/>
                <a:gd name="connsiteX6" fmla="*/ 30874 w 92261"/>
                <a:gd name="connsiteY6" fmla="*/ 87114 h 184079"/>
                <a:gd name="connsiteX7" fmla="*/ 43259 w 92261"/>
                <a:gd name="connsiteY7" fmla="*/ 47503 h 184079"/>
                <a:gd name="connsiteX8" fmla="*/ 75030 w 92261"/>
                <a:gd name="connsiteY8" fmla="*/ 32626 h 184079"/>
                <a:gd name="connsiteX9" fmla="*/ 92262 w 92261"/>
                <a:gd name="connsiteY9" fmla="*/ 32626 h 184079"/>
                <a:gd name="connsiteX10" fmla="*/ 92262 w 92261"/>
                <a:gd name="connsiteY10" fmla="*/ 5 h 184079"/>
                <a:gd name="connsiteX11" fmla="*/ 81492 w 92261"/>
                <a:gd name="connsiteY11" fmla="*/ 5 h 184079"/>
                <a:gd name="connsiteX12" fmla="*/ 51875 w 92261"/>
                <a:gd name="connsiteY12" fmla="*/ 8609 h 18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261" h="184079">
                  <a:moveTo>
                    <a:pt x="51875" y="8609"/>
                  </a:moveTo>
                  <a:cubicBezTo>
                    <a:pt x="42550" y="15034"/>
                    <a:pt x="35263" y="23991"/>
                    <a:pt x="30874" y="34418"/>
                  </a:cubicBezTo>
                  <a:lnTo>
                    <a:pt x="30874" y="3052"/>
                  </a:lnTo>
                  <a:lnTo>
                    <a:pt x="0" y="3052"/>
                  </a:lnTo>
                  <a:lnTo>
                    <a:pt x="0" y="184080"/>
                  </a:lnTo>
                  <a:lnTo>
                    <a:pt x="30874" y="184080"/>
                  </a:lnTo>
                  <a:lnTo>
                    <a:pt x="30874" y="87114"/>
                  </a:lnTo>
                  <a:cubicBezTo>
                    <a:pt x="30147" y="72860"/>
                    <a:pt x="34540" y="58812"/>
                    <a:pt x="43259" y="47503"/>
                  </a:cubicBezTo>
                  <a:cubicBezTo>
                    <a:pt x="50928" y="37842"/>
                    <a:pt x="62690" y="32335"/>
                    <a:pt x="75030" y="32626"/>
                  </a:cubicBezTo>
                  <a:lnTo>
                    <a:pt x="92262" y="32626"/>
                  </a:lnTo>
                  <a:lnTo>
                    <a:pt x="92262" y="5"/>
                  </a:lnTo>
                  <a:lnTo>
                    <a:pt x="81492" y="5"/>
                  </a:lnTo>
                  <a:cubicBezTo>
                    <a:pt x="70982" y="-143"/>
                    <a:pt x="60666" y="2855"/>
                    <a:pt x="51875" y="8609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6" name="Forma libre 194">
              <a:extLst>
                <a:ext uri="{FF2B5EF4-FFF2-40B4-BE49-F238E27FC236}">
                  <a16:creationId xmlns:a16="http://schemas.microsoft.com/office/drawing/2014/main" id="{9901C5CB-E85B-6B72-D5D8-EB0C87ECF31A}"/>
                </a:ext>
              </a:extLst>
            </p:cNvPr>
            <p:cNvSpPr/>
            <p:nvPr/>
          </p:nvSpPr>
          <p:spPr>
            <a:xfrm>
              <a:off x="11270401" y="676422"/>
              <a:ext cx="43316" cy="44610"/>
            </a:xfrm>
            <a:custGeom>
              <a:avLst/>
              <a:gdLst>
                <a:gd name="connsiteX0" fmla="*/ 137876 w 182416"/>
                <a:gd name="connsiteY0" fmla="*/ 11842 h 187864"/>
                <a:gd name="connsiteX1" fmla="*/ 91027 w 182416"/>
                <a:gd name="connsiteY1" fmla="*/ 13 h 187864"/>
                <a:gd name="connsiteX2" fmla="*/ 55127 w 182416"/>
                <a:gd name="connsiteY2" fmla="*/ 6645 h 187864"/>
                <a:gd name="connsiteX3" fmla="*/ 26049 w 182416"/>
                <a:gd name="connsiteY3" fmla="*/ 25823 h 187864"/>
                <a:gd name="connsiteX4" fmla="*/ 6842 w 182416"/>
                <a:gd name="connsiteY4" fmla="*/ 55755 h 187864"/>
                <a:gd name="connsiteX5" fmla="*/ 21 w 182416"/>
                <a:gd name="connsiteY5" fmla="*/ 93574 h 187864"/>
                <a:gd name="connsiteX6" fmla="*/ 11868 w 182416"/>
                <a:gd name="connsiteY6" fmla="*/ 142863 h 187864"/>
                <a:gd name="connsiteX7" fmla="*/ 44357 w 182416"/>
                <a:gd name="connsiteY7" fmla="*/ 176022 h 187864"/>
                <a:gd name="connsiteX8" fmla="*/ 91206 w 182416"/>
                <a:gd name="connsiteY8" fmla="*/ 187851 h 187864"/>
                <a:gd name="connsiteX9" fmla="*/ 127644 w 182416"/>
                <a:gd name="connsiteY9" fmla="*/ 181041 h 187864"/>
                <a:gd name="connsiteX10" fmla="*/ 156544 w 182416"/>
                <a:gd name="connsiteY10" fmla="*/ 161683 h 187864"/>
                <a:gd name="connsiteX11" fmla="*/ 175571 w 182416"/>
                <a:gd name="connsiteY11" fmla="*/ 131930 h 187864"/>
                <a:gd name="connsiteX12" fmla="*/ 182391 w 182416"/>
                <a:gd name="connsiteY12" fmla="*/ 93574 h 187864"/>
                <a:gd name="connsiteX13" fmla="*/ 170544 w 182416"/>
                <a:gd name="connsiteY13" fmla="*/ 44643 h 187864"/>
                <a:gd name="connsiteX14" fmla="*/ 137876 w 182416"/>
                <a:gd name="connsiteY14" fmla="*/ 11842 h 187864"/>
                <a:gd name="connsiteX15" fmla="*/ 146492 w 182416"/>
                <a:gd name="connsiteY15" fmla="*/ 121355 h 187864"/>
                <a:gd name="connsiteX16" fmla="*/ 133927 w 182416"/>
                <a:gd name="connsiteY16" fmla="*/ 142326 h 187864"/>
                <a:gd name="connsiteX17" fmla="*/ 114900 w 182416"/>
                <a:gd name="connsiteY17" fmla="*/ 155410 h 187864"/>
                <a:gd name="connsiteX18" fmla="*/ 91027 w 182416"/>
                <a:gd name="connsiteY18" fmla="*/ 159891 h 187864"/>
                <a:gd name="connsiteX19" fmla="*/ 60512 w 182416"/>
                <a:gd name="connsiteY19" fmla="*/ 152004 h 187864"/>
                <a:gd name="connsiteX20" fmla="*/ 39152 w 182416"/>
                <a:gd name="connsiteY20" fmla="*/ 129242 h 187864"/>
                <a:gd name="connsiteX21" fmla="*/ 31433 w 182416"/>
                <a:gd name="connsiteY21" fmla="*/ 93395 h 187864"/>
                <a:gd name="connsiteX22" fmla="*/ 35921 w 182416"/>
                <a:gd name="connsiteY22" fmla="*/ 65792 h 187864"/>
                <a:gd name="connsiteX23" fmla="*/ 48486 w 182416"/>
                <a:gd name="connsiteY23" fmla="*/ 45001 h 187864"/>
                <a:gd name="connsiteX24" fmla="*/ 67513 w 182416"/>
                <a:gd name="connsiteY24" fmla="*/ 32096 h 187864"/>
                <a:gd name="connsiteX25" fmla="*/ 91027 w 182416"/>
                <a:gd name="connsiteY25" fmla="*/ 27615 h 187864"/>
                <a:gd name="connsiteX26" fmla="*/ 121721 w 182416"/>
                <a:gd name="connsiteY26" fmla="*/ 35502 h 187864"/>
                <a:gd name="connsiteX27" fmla="*/ 143081 w 182416"/>
                <a:gd name="connsiteY27" fmla="*/ 57906 h 187864"/>
                <a:gd name="connsiteX28" fmla="*/ 150979 w 182416"/>
                <a:gd name="connsiteY28" fmla="*/ 93036 h 187864"/>
                <a:gd name="connsiteX29" fmla="*/ 146492 w 182416"/>
                <a:gd name="connsiteY29" fmla="*/ 121355 h 1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2416" h="187864">
                  <a:moveTo>
                    <a:pt x="137876" y="11842"/>
                  </a:moveTo>
                  <a:cubicBezTo>
                    <a:pt x="123583" y="3822"/>
                    <a:pt x="107415" y="-260"/>
                    <a:pt x="91027" y="13"/>
                  </a:cubicBezTo>
                  <a:cubicBezTo>
                    <a:pt x="78745" y="-81"/>
                    <a:pt x="66561" y="2173"/>
                    <a:pt x="55127" y="6645"/>
                  </a:cubicBezTo>
                  <a:cubicBezTo>
                    <a:pt x="44187" y="10919"/>
                    <a:pt x="34279" y="17453"/>
                    <a:pt x="26049" y="25823"/>
                  </a:cubicBezTo>
                  <a:cubicBezTo>
                    <a:pt x="17648" y="34372"/>
                    <a:pt x="11110" y="44562"/>
                    <a:pt x="6842" y="55755"/>
                  </a:cubicBezTo>
                  <a:cubicBezTo>
                    <a:pt x="2216" y="67822"/>
                    <a:pt x="-100" y="80651"/>
                    <a:pt x="21" y="93574"/>
                  </a:cubicBezTo>
                  <a:cubicBezTo>
                    <a:pt x="-333" y="110749"/>
                    <a:pt x="3746" y="127723"/>
                    <a:pt x="11868" y="142863"/>
                  </a:cubicBezTo>
                  <a:cubicBezTo>
                    <a:pt x="19403" y="156714"/>
                    <a:pt x="30653" y="168198"/>
                    <a:pt x="44357" y="176022"/>
                  </a:cubicBezTo>
                  <a:cubicBezTo>
                    <a:pt x="58650" y="184043"/>
                    <a:pt x="74818" y="188125"/>
                    <a:pt x="91206" y="187851"/>
                  </a:cubicBezTo>
                  <a:cubicBezTo>
                    <a:pt x="103682" y="187973"/>
                    <a:pt x="116058" y="185660"/>
                    <a:pt x="127644" y="181041"/>
                  </a:cubicBezTo>
                  <a:cubicBezTo>
                    <a:pt x="138513" y="176649"/>
                    <a:pt x="148354" y="170058"/>
                    <a:pt x="156544" y="161683"/>
                  </a:cubicBezTo>
                  <a:cubicBezTo>
                    <a:pt x="164801" y="153125"/>
                    <a:pt x="171267" y="143011"/>
                    <a:pt x="175571" y="131930"/>
                  </a:cubicBezTo>
                  <a:cubicBezTo>
                    <a:pt x="180246" y="119688"/>
                    <a:pt x="182562" y="106676"/>
                    <a:pt x="182391" y="93574"/>
                  </a:cubicBezTo>
                  <a:cubicBezTo>
                    <a:pt x="182782" y="76511"/>
                    <a:pt x="178698" y="59645"/>
                    <a:pt x="170544" y="44643"/>
                  </a:cubicBezTo>
                  <a:cubicBezTo>
                    <a:pt x="162884" y="30918"/>
                    <a:pt x="151581" y="19567"/>
                    <a:pt x="137876" y="11842"/>
                  </a:cubicBezTo>
                  <a:close/>
                  <a:moveTo>
                    <a:pt x="146492" y="121355"/>
                  </a:moveTo>
                  <a:cubicBezTo>
                    <a:pt x="143777" y="129125"/>
                    <a:pt x="139500" y="136263"/>
                    <a:pt x="133927" y="142326"/>
                  </a:cubicBezTo>
                  <a:cubicBezTo>
                    <a:pt x="128609" y="148012"/>
                    <a:pt x="122116" y="152475"/>
                    <a:pt x="114900" y="155410"/>
                  </a:cubicBezTo>
                  <a:cubicBezTo>
                    <a:pt x="107312" y="158439"/>
                    <a:pt x="99203" y="159962"/>
                    <a:pt x="91027" y="159891"/>
                  </a:cubicBezTo>
                  <a:cubicBezTo>
                    <a:pt x="80333" y="160025"/>
                    <a:pt x="69797" y="157305"/>
                    <a:pt x="60512" y="152004"/>
                  </a:cubicBezTo>
                  <a:cubicBezTo>
                    <a:pt x="51335" y="146641"/>
                    <a:pt x="43918" y="138732"/>
                    <a:pt x="39152" y="129242"/>
                  </a:cubicBezTo>
                  <a:cubicBezTo>
                    <a:pt x="33713" y="118093"/>
                    <a:pt x="31061" y="105793"/>
                    <a:pt x="31433" y="93395"/>
                  </a:cubicBezTo>
                  <a:cubicBezTo>
                    <a:pt x="31276" y="84003"/>
                    <a:pt x="32793" y="74655"/>
                    <a:pt x="35921" y="65792"/>
                  </a:cubicBezTo>
                  <a:cubicBezTo>
                    <a:pt x="38658" y="58085"/>
                    <a:pt x="42930" y="51010"/>
                    <a:pt x="48486" y="45001"/>
                  </a:cubicBezTo>
                  <a:cubicBezTo>
                    <a:pt x="53776" y="39324"/>
                    <a:pt x="60279" y="34914"/>
                    <a:pt x="67513" y="32096"/>
                  </a:cubicBezTo>
                  <a:cubicBezTo>
                    <a:pt x="74998" y="29130"/>
                    <a:pt x="82976" y="27611"/>
                    <a:pt x="91027" y="27615"/>
                  </a:cubicBezTo>
                  <a:cubicBezTo>
                    <a:pt x="101788" y="27409"/>
                    <a:pt x="112396" y="30138"/>
                    <a:pt x="121721" y="35502"/>
                  </a:cubicBezTo>
                  <a:cubicBezTo>
                    <a:pt x="130804" y="40825"/>
                    <a:pt x="138203" y="48590"/>
                    <a:pt x="143081" y="57906"/>
                  </a:cubicBezTo>
                  <a:cubicBezTo>
                    <a:pt x="148596" y="68781"/>
                    <a:pt x="151307" y="80853"/>
                    <a:pt x="150979" y="93036"/>
                  </a:cubicBezTo>
                  <a:cubicBezTo>
                    <a:pt x="151190" y="102666"/>
                    <a:pt x="149669" y="112259"/>
                    <a:pt x="146492" y="121355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7" name="Forma libre 195">
              <a:extLst>
                <a:ext uri="{FF2B5EF4-FFF2-40B4-BE49-F238E27FC236}">
                  <a16:creationId xmlns:a16="http://schemas.microsoft.com/office/drawing/2014/main" id="{D0C9A3BF-369C-EEAB-05CB-1E5BF5333563}"/>
                </a:ext>
              </a:extLst>
            </p:cNvPr>
            <p:cNvSpPr/>
            <p:nvPr/>
          </p:nvSpPr>
          <p:spPr>
            <a:xfrm>
              <a:off x="11320849" y="660550"/>
              <a:ext cx="15772" cy="59591"/>
            </a:xfrm>
            <a:custGeom>
              <a:avLst/>
              <a:gdLst>
                <a:gd name="connsiteX0" fmla="*/ 35907 w 66422"/>
                <a:gd name="connsiteY0" fmla="*/ 217592 h 250952"/>
                <a:gd name="connsiteX1" fmla="*/ 31420 w 66422"/>
                <a:gd name="connsiteY1" fmla="*/ 200743 h 250952"/>
                <a:gd name="connsiteX2" fmla="*/ 31420 w 66422"/>
                <a:gd name="connsiteY2" fmla="*/ 0 h 250952"/>
                <a:gd name="connsiteX3" fmla="*/ 8 w 66422"/>
                <a:gd name="connsiteY3" fmla="*/ 0 h 250952"/>
                <a:gd name="connsiteX4" fmla="*/ 8 w 66422"/>
                <a:gd name="connsiteY4" fmla="*/ 202536 h 250952"/>
                <a:gd name="connsiteX5" fmla="*/ 5034 w 66422"/>
                <a:gd name="connsiteY5" fmla="*/ 227450 h 250952"/>
                <a:gd name="connsiteX6" fmla="*/ 20830 w 66422"/>
                <a:gd name="connsiteY6" fmla="*/ 244656 h 250952"/>
                <a:gd name="connsiteX7" fmla="*/ 47036 w 66422"/>
                <a:gd name="connsiteY7" fmla="*/ 250929 h 250952"/>
                <a:gd name="connsiteX8" fmla="*/ 66422 w 66422"/>
                <a:gd name="connsiteY8" fmla="*/ 250929 h 250952"/>
                <a:gd name="connsiteX9" fmla="*/ 66422 w 66422"/>
                <a:gd name="connsiteY9" fmla="*/ 223865 h 250952"/>
                <a:gd name="connsiteX10" fmla="*/ 51344 w 66422"/>
                <a:gd name="connsiteY10" fmla="*/ 223865 h 250952"/>
                <a:gd name="connsiteX11" fmla="*/ 35907 w 66422"/>
                <a:gd name="connsiteY11" fmla="*/ 217592 h 2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422" h="250952">
                  <a:moveTo>
                    <a:pt x="35907" y="217592"/>
                  </a:moveTo>
                  <a:cubicBezTo>
                    <a:pt x="32609" y="212618"/>
                    <a:pt x="31030" y="206699"/>
                    <a:pt x="31420" y="200743"/>
                  </a:cubicBezTo>
                  <a:lnTo>
                    <a:pt x="31420" y="0"/>
                  </a:lnTo>
                  <a:lnTo>
                    <a:pt x="8" y="0"/>
                  </a:lnTo>
                  <a:lnTo>
                    <a:pt x="8" y="202536"/>
                  </a:lnTo>
                  <a:cubicBezTo>
                    <a:pt x="-131" y="211103"/>
                    <a:pt x="1583" y="219604"/>
                    <a:pt x="5034" y="227450"/>
                  </a:cubicBezTo>
                  <a:cubicBezTo>
                    <a:pt x="8373" y="234691"/>
                    <a:pt x="13896" y="240704"/>
                    <a:pt x="20830" y="244656"/>
                  </a:cubicBezTo>
                  <a:cubicBezTo>
                    <a:pt x="28849" y="249038"/>
                    <a:pt x="37895" y="251203"/>
                    <a:pt x="47036" y="250929"/>
                  </a:cubicBezTo>
                  <a:lnTo>
                    <a:pt x="66422" y="250929"/>
                  </a:lnTo>
                  <a:lnTo>
                    <a:pt x="66422" y="223865"/>
                  </a:lnTo>
                  <a:lnTo>
                    <a:pt x="51344" y="223865"/>
                  </a:lnTo>
                  <a:cubicBezTo>
                    <a:pt x="45502" y="224290"/>
                    <a:pt x="39794" y="221969"/>
                    <a:pt x="35907" y="217592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8" name="Forma libre 196">
              <a:extLst>
                <a:ext uri="{FF2B5EF4-FFF2-40B4-BE49-F238E27FC236}">
                  <a16:creationId xmlns:a16="http://schemas.microsoft.com/office/drawing/2014/main" id="{19AC7364-13B1-0B59-E665-3519226DF684}"/>
                </a:ext>
              </a:extLst>
            </p:cNvPr>
            <p:cNvSpPr/>
            <p:nvPr/>
          </p:nvSpPr>
          <p:spPr>
            <a:xfrm>
              <a:off x="11339877" y="676379"/>
              <a:ext cx="37776" cy="44683"/>
            </a:xfrm>
            <a:custGeom>
              <a:avLst/>
              <a:gdLst>
                <a:gd name="connsiteX0" fmla="*/ 134285 w 159083"/>
                <a:gd name="connsiteY0" fmla="*/ 16505 h 188171"/>
                <a:gd name="connsiteX1" fmla="*/ 108797 w 159083"/>
                <a:gd name="connsiteY1" fmla="*/ 3958 h 188171"/>
                <a:gd name="connsiteX2" fmla="*/ 79179 w 159083"/>
                <a:gd name="connsiteY2" fmla="*/ 15 h 188171"/>
                <a:gd name="connsiteX3" fmla="*/ 35023 w 159083"/>
                <a:gd name="connsiteY3" fmla="*/ 11127 h 188171"/>
                <a:gd name="connsiteX4" fmla="*/ 6662 w 159083"/>
                <a:gd name="connsiteY4" fmla="*/ 44107 h 188171"/>
                <a:gd name="connsiteX5" fmla="*/ 31074 w 159083"/>
                <a:gd name="connsiteY5" fmla="*/ 57549 h 188171"/>
                <a:gd name="connsiteX6" fmla="*/ 49024 w 159083"/>
                <a:gd name="connsiteY6" fmla="*/ 35862 h 188171"/>
                <a:gd name="connsiteX7" fmla="*/ 78820 w 159083"/>
                <a:gd name="connsiteY7" fmla="*/ 27796 h 188171"/>
                <a:gd name="connsiteX8" fmla="*/ 103232 w 159083"/>
                <a:gd name="connsiteY8" fmla="*/ 32277 h 188171"/>
                <a:gd name="connsiteX9" fmla="*/ 121182 w 159083"/>
                <a:gd name="connsiteY9" fmla="*/ 46975 h 188171"/>
                <a:gd name="connsiteX10" fmla="*/ 128182 w 159083"/>
                <a:gd name="connsiteY10" fmla="*/ 74398 h 188171"/>
                <a:gd name="connsiteX11" fmla="*/ 128182 w 159083"/>
                <a:gd name="connsiteY11" fmla="*/ 96802 h 188171"/>
                <a:gd name="connsiteX12" fmla="*/ 122797 w 159083"/>
                <a:gd name="connsiteY12" fmla="*/ 91380 h 188171"/>
                <a:gd name="connsiteX13" fmla="*/ 73435 w 159083"/>
                <a:gd name="connsiteY13" fmla="*/ 76683 h 188171"/>
                <a:gd name="connsiteX14" fmla="*/ 36997 w 159083"/>
                <a:gd name="connsiteY14" fmla="*/ 83135 h 188171"/>
                <a:gd name="connsiteX15" fmla="*/ 10073 w 159083"/>
                <a:gd name="connsiteY15" fmla="*/ 101955 h 188171"/>
                <a:gd name="connsiteX16" fmla="*/ 21 w 159083"/>
                <a:gd name="connsiteY16" fmla="*/ 132246 h 188171"/>
                <a:gd name="connsiteX17" fmla="*/ 9893 w 159083"/>
                <a:gd name="connsiteY17" fmla="*/ 162716 h 188171"/>
                <a:gd name="connsiteX18" fmla="*/ 36279 w 159083"/>
                <a:gd name="connsiteY18" fmla="*/ 181715 h 188171"/>
                <a:gd name="connsiteX19" fmla="*/ 72179 w 159083"/>
                <a:gd name="connsiteY19" fmla="*/ 188167 h 188171"/>
                <a:gd name="connsiteX20" fmla="*/ 122439 w 159083"/>
                <a:gd name="connsiteY20" fmla="*/ 173111 h 188171"/>
                <a:gd name="connsiteX21" fmla="*/ 128900 w 159083"/>
                <a:gd name="connsiteY21" fmla="*/ 166300 h 188171"/>
                <a:gd name="connsiteX22" fmla="*/ 128900 w 159083"/>
                <a:gd name="connsiteY22" fmla="*/ 184582 h 188171"/>
                <a:gd name="connsiteX23" fmla="*/ 159056 w 159083"/>
                <a:gd name="connsiteY23" fmla="*/ 184582 h 188171"/>
                <a:gd name="connsiteX24" fmla="*/ 159056 w 159083"/>
                <a:gd name="connsiteY24" fmla="*/ 71171 h 188171"/>
                <a:gd name="connsiteX25" fmla="*/ 152235 w 159083"/>
                <a:gd name="connsiteY25" fmla="*/ 38730 h 188171"/>
                <a:gd name="connsiteX26" fmla="*/ 134285 w 159083"/>
                <a:gd name="connsiteY26" fmla="*/ 16505 h 188171"/>
                <a:gd name="connsiteX27" fmla="*/ 115258 w 159083"/>
                <a:gd name="connsiteY27" fmla="*/ 155412 h 188171"/>
                <a:gd name="connsiteX28" fmla="*/ 80975 w 159083"/>
                <a:gd name="connsiteY28" fmla="*/ 163477 h 188171"/>
                <a:gd name="connsiteX29" fmla="*/ 45972 w 159083"/>
                <a:gd name="connsiteY29" fmla="*/ 155591 h 188171"/>
                <a:gd name="connsiteX30" fmla="*/ 34808 w 159083"/>
                <a:gd name="connsiteY30" fmla="*/ 119242 h 188171"/>
                <a:gd name="connsiteX31" fmla="*/ 45972 w 159083"/>
                <a:gd name="connsiteY31" fmla="*/ 108094 h 188171"/>
                <a:gd name="connsiteX32" fmla="*/ 80975 w 159083"/>
                <a:gd name="connsiteY32" fmla="*/ 100387 h 188171"/>
                <a:gd name="connsiteX33" fmla="*/ 115258 w 159083"/>
                <a:gd name="connsiteY33" fmla="*/ 108452 h 188171"/>
                <a:gd name="connsiteX34" fmla="*/ 125656 w 159083"/>
                <a:gd name="connsiteY34" fmla="*/ 145030 h 188171"/>
                <a:gd name="connsiteX35" fmla="*/ 115258 w 159083"/>
                <a:gd name="connsiteY35" fmla="*/ 155412 h 18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9083" h="188171">
                  <a:moveTo>
                    <a:pt x="134285" y="16505"/>
                  </a:moveTo>
                  <a:cubicBezTo>
                    <a:pt x="126679" y="10715"/>
                    <a:pt x="118023" y="6458"/>
                    <a:pt x="108797" y="3958"/>
                  </a:cubicBezTo>
                  <a:cubicBezTo>
                    <a:pt x="99153" y="1296"/>
                    <a:pt x="89186" y="-30"/>
                    <a:pt x="79179" y="15"/>
                  </a:cubicBezTo>
                  <a:cubicBezTo>
                    <a:pt x="63734" y="-272"/>
                    <a:pt x="48490" y="3564"/>
                    <a:pt x="35023" y="11127"/>
                  </a:cubicBezTo>
                  <a:cubicBezTo>
                    <a:pt x="22059" y="18548"/>
                    <a:pt x="12047" y="30189"/>
                    <a:pt x="6662" y="44107"/>
                  </a:cubicBezTo>
                  <a:lnTo>
                    <a:pt x="31074" y="57549"/>
                  </a:lnTo>
                  <a:cubicBezTo>
                    <a:pt x="34570" y="48583"/>
                    <a:pt x="40865" y="40979"/>
                    <a:pt x="49024" y="35862"/>
                  </a:cubicBezTo>
                  <a:cubicBezTo>
                    <a:pt x="57954" y="30328"/>
                    <a:pt x="68311" y="27523"/>
                    <a:pt x="78820" y="27796"/>
                  </a:cubicBezTo>
                  <a:cubicBezTo>
                    <a:pt x="87172" y="27693"/>
                    <a:pt x="95465" y="29217"/>
                    <a:pt x="103232" y="32277"/>
                  </a:cubicBezTo>
                  <a:cubicBezTo>
                    <a:pt x="110556" y="35266"/>
                    <a:pt x="116811" y="40388"/>
                    <a:pt x="121182" y="46975"/>
                  </a:cubicBezTo>
                  <a:cubicBezTo>
                    <a:pt x="126235" y="55201"/>
                    <a:pt x="128676" y="64759"/>
                    <a:pt x="128182" y="74398"/>
                  </a:cubicBezTo>
                  <a:lnTo>
                    <a:pt x="128182" y="96802"/>
                  </a:lnTo>
                  <a:cubicBezTo>
                    <a:pt x="126535" y="94853"/>
                    <a:pt x="124736" y="93038"/>
                    <a:pt x="122797" y="91380"/>
                  </a:cubicBezTo>
                  <a:cubicBezTo>
                    <a:pt x="111309" y="81554"/>
                    <a:pt x="94854" y="76651"/>
                    <a:pt x="73435" y="76683"/>
                  </a:cubicBezTo>
                  <a:cubicBezTo>
                    <a:pt x="60992" y="76553"/>
                    <a:pt x="48638" y="78744"/>
                    <a:pt x="36997" y="83135"/>
                  </a:cubicBezTo>
                  <a:cubicBezTo>
                    <a:pt x="26510" y="86913"/>
                    <a:pt x="17217" y="93405"/>
                    <a:pt x="10073" y="101955"/>
                  </a:cubicBezTo>
                  <a:cubicBezTo>
                    <a:pt x="3252" y="110554"/>
                    <a:pt x="-307" y="121281"/>
                    <a:pt x="21" y="132246"/>
                  </a:cubicBezTo>
                  <a:cubicBezTo>
                    <a:pt x="-293" y="143233"/>
                    <a:pt x="3194" y="153996"/>
                    <a:pt x="9893" y="162716"/>
                  </a:cubicBezTo>
                  <a:cubicBezTo>
                    <a:pt x="16817" y="171301"/>
                    <a:pt x="25931" y="177866"/>
                    <a:pt x="36279" y="181715"/>
                  </a:cubicBezTo>
                  <a:cubicBezTo>
                    <a:pt x="47731" y="186097"/>
                    <a:pt x="59915" y="188288"/>
                    <a:pt x="72179" y="188167"/>
                  </a:cubicBezTo>
                  <a:cubicBezTo>
                    <a:pt x="93957" y="188167"/>
                    <a:pt x="110713" y="183149"/>
                    <a:pt x="122439" y="173111"/>
                  </a:cubicBezTo>
                  <a:cubicBezTo>
                    <a:pt x="124794" y="171041"/>
                    <a:pt x="126957" y="168765"/>
                    <a:pt x="128900" y="166300"/>
                  </a:cubicBezTo>
                  <a:lnTo>
                    <a:pt x="128900" y="184582"/>
                  </a:lnTo>
                  <a:lnTo>
                    <a:pt x="159056" y="184582"/>
                  </a:lnTo>
                  <a:lnTo>
                    <a:pt x="159056" y="71171"/>
                  </a:lnTo>
                  <a:cubicBezTo>
                    <a:pt x="159370" y="59974"/>
                    <a:pt x="157032" y="48857"/>
                    <a:pt x="152235" y="38730"/>
                  </a:cubicBezTo>
                  <a:cubicBezTo>
                    <a:pt x="148044" y="30041"/>
                    <a:pt x="141901" y="22437"/>
                    <a:pt x="134285" y="16505"/>
                  </a:cubicBezTo>
                  <a:close/>
                  <a:moveTo>
                    <a:pt x="115258" y="155412"/>
                  </a:moveTo>
                  <a:cubicBezTo>
                    <a:pt x="104758" y="161107"/>
                    <a:pt x="92920" y="163894"/>
                    <a:pt x="80975" y="163477"/>
                  </a:cubicBezTo>
                  <a:cubicBezTo>
                    <a:pt x="68822" y="163872"/>
                    <a:pt x="56774" y="161156"/>
                    <a:pt x="45972" y="155591"/>
                  </a:cubicBezTo>
                  <a:cubicBezTo>
                    <a:pt x="32837" y="148632"/>
                    <a:pt x="27839" y="132358"/>
                    <a:pt x="34808" y="119242"/>
                  </a:cubicBezTo>
                  <a:cubicBezTo>
                    <a:pt x="37330" y="114493"/>
                    <a:pt x="41220" y="110612"/>
                    <a:pt x="45972" y="108094"/>
                  </a:cubicBezTo>
                  <a:cubicBezTo>
                    <a:pt x="56810" y="102632"/>
                    <a:pt x="68845" y="99983"/>
                    <a:pt x="80975" y="100387"/>
                  </a:cubicBezTo>
                  <a:cubicBezTo>
                    <a:pt x="92920" y="99970"/>
                    <a:pt x="104758" y="102757"/>
                    <a:pt x="115258" y="108452"/>
                  </a:cubicBezTo>
                  <a:cubicBezTo>
                    <a:pt x="128245" y="115684"/>
                    <a:pt x="132899" y="132062"/>
                    <a:pt x="125656" y="145030"/>
                  </a:cubicBezTo>
                  <a:cubicBezTo>
                    <a:pt x="123224" y="149385"/>
                    <a:pt x="119620" y="152983"/>
                    <a:pt x="115258" y="155412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9" name="Forma libre 197">
              <a:extLst>
                <a:ext uri="{FF2B5EF4-FFF2-40B4-BE49-F238E27FC236}">
                  <a16:creationId xmlns:a16="http://schemas.microsoft.com/office/drawing/2014/main" id="{FBE48767-1469-B755-0792-42DE016F663D}"/>
                </a:ext>
              </a:extLst>
            </p:cNvPr>
            <p:cNvSpPr/>
            <p:nvPr/>
          </p:nvSpPr>
          <p:spPr>
            <a:xfrm>
              <a:off x="11404928" y="659740"/>
              <a:ext cx="57295" cy="61209"/>
            </a:xfrm>
            <a:custGeom>
              <a:avLst/>
              <a:gdLst>
                <a:gd name="connsiteX0" fmla="*/ 240337 w 241285"/>
                <a:gd name="connsiteY0" fmla="*/ 122425 h 257768"/>
                <a:gd name="connsiteX1" fmla="*/ 122586 w 241285"/>
                <a:gd name="connsiteY1" fmla="*/ 122425 h 257768"/>
                <a:gd name="connsiteX2" fmla="*/ 122586 w 241285"/>
                <a:gd name="connsiteY2" fmla="*/ 150744 h 257768"/>
                <a:gd name="connsiteX3" fmla="*/ 206456 w 241285"/>
                <a:gd name="connsiteY3" fmla="*/ 150744 h 257768"/>
                <a:gd name="connsiteX4" fmla="*/ 196180 w 241285"/>
                <a:gd name="connsiteY4" fmla="*/ 186591 h 257768"/>
                <a:gd name="connsiteX5" fmla="*/ 166922 w 241285"/>
                <a:gd name="connsiteY5" fmla="*/ 217061 h 257768"/>
                <a:gd name="connsiteX6" fmla="*/ 122586 w 241285"/>
                <a:gd name="connsiteY6" fmla="*/ 227636 h 257768"/>
                <a:gd name="connsiteX7" fmla="*/ 77711 w 241285"/>
                <a:gd name="connsiteY7" fmla="*/ 215807 h 257768"/>
                <a:gd name="connsiteX8" fmla="*/ 45402 w 241285"/>
                <a:gd name="connsiteY8" fmla="*/ 181931 h 257768"/>
                <a:gd name="connsiteX9" fmla="*/ 33375 w 241285"/>
                <a:gd name="connsiteY9" fmla="*/ 129057 h 257768"/>
                <a:gd name="connsiteX10" fmla="*/ 40196 w 241285"/>
                <a:gd name="connsiteY10" fmla="*/ 87474 h 257768"/>
                <a:gd name="connsiteX11" fmla="*/ 59223 w 241285"/>
                <a:gd name="connsiteY11" fmla="*/ 56467 h 257768"/>
                <a:gd name="connsiteX12" fmla="*/ 87763 w 241285"/>
                <a:gd name="connsiteY12" fmla="*/ 37109 h 257768"/>
                <a:gd name="connsiteX13" fmla="*/ 123663 w 241285"/>
                <a:gd name="connsiteY13" fmla="*/ 30478 h 257768"/>
                <a:gd name="connsiteX14" fmla="*/ 171050 w 241285"/>
                <a:gd name="connsiteY14" fmla="*/ 43382 h 257768"/>
                <a:gd name="connsiteX15" fmla="*/ 204796 w 241285"/>
                <a:gd name="connsiteY15" fmla="*/ 82456 h 257768"/>
                <a:gd name="connsiteX16" fmla="*/ 231721 w 241285"/>
                <a:gd name="connsiteY16" fmla="*/ 66325 h 257768"/>
                <a:gd name="connsiteX17" fmla="*/ 204078 w 241285"/>
                <a:gd name="connsiteY17" fmla="*/ 29044 h 257768"/>
                <a:gd name="connsiteX18" fmla="*/ 166563 w 241285"/>
                <a:gd name="connsiteY18" fmla="*/ 7177 h 257768"/>
                <a:gd name="connsiteX19" fmla="*/ 124022 w 241285"/>
                <a:gd name="connsiteY19" fmla="*/ 7 h 257768"/>
                <a:gd name="connsiteX20" fmla="*/ 74660 w 241285"/>
                <a:gd name="connsiteY20" fmla="*/ 8969 h 257768"/>
                <a:gd name="connsiteX21" fmla="*/ 35350 w 241285"/>
                <a:gd name="connsiteY21" fmla="*/ 34958 h 257768"/>
                <a:gd name="connsiteX22" fmla="*/ 9323 w 241285"/>
                <a:gd name="connsiteY22" fmla="*/ 75824 h 257768"/>
                <a:gd name="connsiteX23" fmla="*/ 9323 w 241285"/>
                <a:gd name="connsiteY23" fmla="*/ 182290 h 257768"/>
                <a:gd name="connsiteX24" fmla="*/ 74660 w 241285"/>
                <a:gd name="connsiteY24" fmla="*/ 248786 h 257768"/>
                <a:gd name="connsiteX25" fmla="*/ 123124 w 241285"/>
                <a:gd name="connsiteY25" fmla="*/ 257748 h 257768"/>
                <a:gd name="connsiteX26" fmla="*/ 184333 w 241285"/>
                <a:gd name="connsiteY26" fmla="*/ 242871 h 257768"/>
                <a:gd name="connsiteX27" fmla="*/ 226156 w 241285"/>
                <a:gd name="connsiteY27" fmla="*/ 200213 h 257768"/>
                <a:gd name="connsiteX28" fmla="*/ 241234 w 241285"/>
                <a:gd name="connsiteY28" fmla="*/ 133717 h 257768"/>
                <a:gd name="connsiteX29" fmla="*/ 241234 w 241285"/>
                <a:gd name="connsiteY29" fmla="*/ 127981 h 257768"/>
                <a:gd name="connsiteX30" fmla="*/ 240337 w 241285"/>
                <a:gd name="connsiteY30" fmla="*/ 122425 h 25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1285" h="257768">
                  <a:moveTo>
                    <a:pt x="240337" y="122425"/>
                  </a:moveTo>
                  <a:lnTo>
                    <a:pt x="122586" y="122425"/>
                  </a:lnTo>
                  <a:lnTo>
                    <a:pt x="122586" y="150744"/>
                  </a:lnTo>
                  <a:lnTo>
                    <a:pt x="206456" y="150744"/>
                  </a:lnTo>
                  <a:cubicBezTo>
                    <a:pt x="205290" y="163228"/>
                    <a:pt x="201807" y="175385"/>
                    <a:pt x="196180" y="186591"/>
                  </a:cubicBezTo>
                  <a:cubicBezTo>
                    <a:pt x="189651" y="199407"/>
                    <a:pt x="179469" y="210008"/>
                    <a:pt x="166922" y="217061"/>
                  </a:cubicBezTo>
                  <a:cubicBezTo>
                    <a:pt x="153307" y="224361"/>
                    <a:pt x="138032" y="228004"/>
                    <a:pt x="122586" y="227636"/>
                  </a:cubicBezTo>
                  <a:cubicBezTo>
                    <a:pt x="106835" y="227793"/>
                    <a:pt x="91331" y="223707"/>
                    <a:pt x="77711" y="215807"/>
                  </a:cubicBezTo>
                  <a:cubicBezTo>
                    <a:pt x="63984" y="207750"/>
                    <a:pt x="52793" y="196015"/>
                    <a:pt x="45402" y="181931"/>
                  </a:cubicBezTo>
                  <a:cubicBezTo>
                    <a:pt x="36997" y="165599"/>
                    <a:pt x="32859" y="147411"/>
                    <a:pt x="33375" y="129057"/>
                  </a:cubicBezTo>
                  <a:cubicBezTo>
                    <a:pt x="33128" y="114897"/>
                    <a:pt x="35440" y="100814"/>
                    <a:pt x="40196" y="87474"/>
                  </a:cubicBezTo>
                  <a:cubicBezTo>
                    <a:pt x="44320" y="75932"/>
                    <a:pt x="50796" y="65375"/>
                    <a:pt x="59223" y="56467"/>
                  </a:cubicBezTo>
                  <a:cubicBezTo>
                    <a:pt x="67229" y="48038"/>
                    <a:pt x="76967" y="41433"/>
                    <a:pt x="87763" y="37109"/>
                  </a:cubicBezTo>
                  <a:cubicBezTo>
                    <a:pt x="99179" y="32566"/>
                    <a:pt x="111376" y="30312"/>
                    <a:pt x="123663" y="30478"/>
                  </a:cubicBezTo>
                  <a:cubicBezTo>
                    <a:pt x="140365" y="30209"/>
                    <a:pt x="156798" y="34685"/>
                    <a:pt x="171050" y="43382"/>
                  </a:cubicBezTo>
                  <a:cubicBezTo>
                    <a:pt x="185783" y="52949"/>
                    <a:pt x="197486" y="66499"/>
                    <a:pt x="204796" y="82456"/>
                  </a:cubicBezTo>
                  <a:lnTo>
                    <a:pt x="231721" y="66325"/>
                  </a:lnTo>
                  <a:cubicBezTo>
                    <a:pt x="225348" y="52026"/>
                    <a:pt x="215912" y="39300"/>
                    <a:pt x="204078" y="29044"/>
                  </a:cubicBezTo>
                  <a:cubicBezTo>
                    <a:pt x="193043" y="19490"/>
                    <a:pt x="180321" y="12074"/>
                    <a:pt x="166563" y="7177"/>
                  </a:cubicBezTo>
                  <a:cubicBezTo>
                    <a:pt x="152899" y="2369"/>
                    <a:pt x="138507" y="-55"/>
                    <a:pt x="124022" y="7"/>
                  </a:cubicBezTo>
                  <a:cubicBezTo>
                    <a:pt x="107145" y="-172"/>
                    <a:pt x="90393" y="2871"/>
                    <a:pt x="74660" y="8969"/>
                  </a:cubicBezTo>
                  <a:cubicBezTo>
                    <a:pt x="59856" y="14741"/>
                    <a:pt x="46452" y="23599"/>
                    <a:pt x="35350" y="34958"/>
                  </a:cubicBezTo>
                  <a:cubicBezTo>
                    <a:pt x="23970" y="46662"/>
                    <a:pt x="15112" y="60571"/>
                    <a:pt x="9323" y="75824"/>
                  </a:cubicBezTo>
                  <a:cubicBezTo>
                    <a:pt x="-3108" y="110228"/>
                    <a:pt x="-3108" y="147886"/>
                    <a:pt x="9323" y="182290"/>
                  </a:cubicBezTo>
                  <a:cubicBezTo>
                    <a:pt x="20775" y="212639"/>
                    <a:pt x="44491" y="236773"/>
                    <a:pt x="74660" y="248786"/>
                  </a:cubicBezTo>
                  <a:cubicBezTo>
                    <a:pt x="90083" y="254867"/>
                    <a:pt x="106543" y="257914"/>
                    <a:pt x="123124" y="257748"/>
                  </a:cubicBezTo>
                  <a:cubicBezTo>
                    <a:pt x="144471" y="258138"/>
                    <a:pt x="165553" y="253012"/>
                    <a:pt x="184333" y="242871"/>
                  </a:cubicBezTo>
                  <a:cubicBezTo>
                    <a:pt x="202108" y="232982"/>
                    <a:pt x="216634" y="218168"/>
                    <a:pt x="226156" y="200213"/>
                  </a:cubicBezTo>
                  <a:cubicBezTo>
                    <a:pt x="236684" y="179660"/>
                    <a:pt x="241867" y="156794"/>
                    <a:pt x="241234" y="133717"/>
                  </a:cubicBezTo>
                  <a:cubicBezTo>
                    <a:pt x="241234" y="131790"/>
                    <a:pt x="241234" y="129863"/>
                    <a:pt x="241234" y="127981"/>
                  </a:cubicBezTo>
                  <a:cubicBezTo>
                    <a:pt x="241234" y="126100"/>
                    <a:pt x="240337" y="124128"/>
                    <a:pt x="240337" y="122425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50" name="Forma libre 198">
              <a:extLst>
                <a:ext uri="{FF2B5EF4-FFF2-40B4-BE49-F238E27FC236}">
                  <a16:creationId xmlns:a16="http://schemas.microsoft.com/office/drawing/2014/main" id="{95FE947C-202D-974A-262B-7BC22147AFC6}"/>
                </a:ext>
              </a:extLst>
            </p:cNvPr>
            <p:cNvSpPr/>
            <p:nvPr/>
          </p:nvSpPr>
          <p:spPr>
            <a:xfrm>
              <a:off x="11469819" y="676423"/>
              <a:ext cx="21908" cy="43712"/>
            </a:xfrm>
            <a:custGeom>
              <a:avLst/>
              <a:gdLst>
                <a:gd name="connsiteX0" fmla="*/ 51875 w 92261"/>
                <a:gd name="connsiteY0" fmla="*/ 8611 h 184082"/>
                <a:gd name="connsiteX1" fmla="*/ 30874 w 92261"/>
                <a:gd name="connsiteY1" fmla="*/ 34421 h 184082"/>
                <a:gd name="connsiteX2" fmla="*/ 30874 w 92261"/>
                <a:gd name="connsiteY2" fmla="*/ 3055 h 184082"/>
                <a:gd name="connsiteX3" fmla="*/ 0 w 92261"/>
                <a:gd name="connsiteY3" fmla="*/ 3055 h 184082"/>
                <a:gd name="connsiteX4" fmla="*/ 0 w 92261"/>
                <a:gd name="connsiteY4" fmla="*/ 184082 h 184082"/>
                <a:gd name="connsiteX5" fmla="*/ 30874 w 92261"/>
                <a:gd name="connsiteY5" fmla="*/ 184082 h 184082"/>
                <a:gd name="connsiteX6" fmla="*/ 30874 w 92261"/>
                <a:gd name="connsiteY6" fmla="*/ 87116 h 184082"/>
                <a:gd name="connsiteX7" fmla="*/ 43259 w 92261"/>
                <a:gd name="connsiteY7" fmla="*/ 47505 h 184082"/>
                <a:gd name="connsiteX8" fmla="*/ 75030 w 92261"/>
                <a:gd name="connsiteY8" fmla="*/ 32629 h 184082"/>
                <a:gd name="connsiteX9" fmla="*/ 92262 w 92261"/>
                <a:gd name="connsiteY9" fmla="*/ 32629 h 184082"/>
                <a:gd name="connsiteX10" fmla="*/ 92262 w 92261"/>
                <a:gd name="connsiteY10" fmla="*/ 8 h 184082"/>
                <a:gd name="connsiteX11" fmla="*/ 81672 w 92261"/>
                <a:gd name="connsiteY11" fmla="*/ 8 h 184082"/>
                <a:gd name="connsiteX12" fmla="*/ 51875 w 92261"/>
                <a:gd name="connsiteY12" fmla="*/ 8611 h 1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261" h="184082">
                  <a:moveTo>
                    <a:pt x="51875" y="8611"/>
                  </a:moveTo>
                  <a:cubicBezTo>
                    <a:pt x="42550" y="15036"/>
                    <a:pt x="35263" y="23994"/>
                    <a:pt x="30874" y="34421"/>
                  </a:cubicBezTo>
                  <a:lnTo>
                    <a:pt x="30874" y="3055"/>
                  </a:lnTo>
                  <a:lnTo>
                    <a:pt x="0" y="3055"/>
                  </a:lnTo>
                  <a:lnTo>
                    <a:pt x="0" y="184082"/>
                  </a:lnTo>
                  <a:lnTo>
                    <a:pt x="30874" y="184082"/>
                  </a:lnTo>
                  <a:lnTo>
                    <a:pt x="30874" y="87116"/>
                  </a:lnTo>
                  <a:cubicBezTo>
                    <a:pt x="30147" y="72862"/>
                    <a:pt x="34540" y="58815"/>
                    <a:pt x="43259" y="47505"/>
                  </a:cubicBezTo>
                  <a:cubicBezTo>
                    <a:pt x="50928" y="37844"/>
                    <a:pt x="62690" y="32337"/>
                    <a:pt x="75030" y="32629"/>
                  </a:cubicBezTo>
                  <a:lnTo>
                    <a:pt x="92262" y="32629"/>
                  </a:lnTo>
                  <a:lnTo>
                    <a:pt x="92262" y="8"/>
                  </a:lnTo>
                  <a:lnTo>
                    <a:pt x="81672" y="8"/>
                  </a:lnTo>
                  <a:cubicBezTo>
                    <a:pt x="71099" y="-172"/>
                    <a:pt x="60720" y="2826"/>
                    <a:pt x="51875" y="8611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51" name="Forma libre 199">
              <a:extLst>
                <a:ext uri="{FF2B5EF4-FFF2-40B4-BE49-F238E27FC236}">
                  <a16:creationId xmlns:a16="http://schemas.microsoft.com/office/drawing/2014/main" id="{5CFAB2B7-E503-7381-54C4-37C3080B6431}"/>
                </a:ext>
              </a:extLst>
            </p:cNvPr>
            <p:cNvSpPr/>
            <p:nvPr/>
          </p:nvSpPr>
          <p:spPr>
            <a:xfrm>
              <a:off x="11493246" y="676422"/>
              <a:ext cx="43316" cy="44610"/>
            </a:xfrm>
            <a:custGeom>
              <a:avLst/>
              <a:gdLst>
                <a:gd name="connsiteX0" fmla="*/ 137876 w 182416"/>
                <a:gd name="connsiteY0" fmla="*/ 11843 h 187865"/>
                <a:gd name="connsiteX1" fmla="*/ 91027 w 182416"/>
                <a:gd name="connsiteY1" fmla="*/ 14 h 187865"/>
                <a:gd name="connsiteX2" fmla="*/ 55127 w 182416"/>
                <a:gd name="connsiteY2" fmla="*/ 6645 h 187865"/>
                <a:gd name="connsiteX3" fmla="*/ 26049 w 182416"/>
                <a:gd name="connsiteY3" fmla="*/ 25824 h 187865"/>
                <a:gd name="connsiteX4" fmla="*/ 6842 w 182416"/>
                <a:gd name="connsiteY4" fmla="*/ 55756 h 187865"/>
                <a:gd name="connsiteX5" fmla="*/ 21 w 182416"/>
                <a:gd name="connsiteY5" fmla="*/ 93575 h 187865"/>
                <a:gd name="connsiteX6" fmla="*/ 11868 w 182416"/>
                <a:gd name="connsiteY6" fmla="*/ 142864 h 187865"/>
                <a:gd name="connsiteX7" fmla="*/ 44357 w 182416"/>
                <a:gd name="connsiteY7" fmla="*/ 176023 h 187865"/>
                <a:gd name="connsiteX8" fmla="*/ 91206 w 182416"/>
                <a:gd name="connsiteY8" fmla="*/ 187852 h 187865"/>
                <a:gd name="connsiteX9" fmla="*/ 127644 w 182416"/>
                <a:gd name="connsiteY9" fmla="*/ 181041 h 187865"/>
                <a:gd name="connsiteX10" fmla="*/ 156544 w 182416"/>
                <a:gd name="connsiteY10" fmla="*/ 161684 h 187865"/>
                <a:gd name="connsiteX11" fmla="*/ 175570 w 182416"/>
                <a:gd name="connsiteY11" fmla="*/ 131931 h 187865"/>
                <a:gd name="connsiteX12" fmla="*/ 182391 w 182416"/>
                <a:gd name="connsiteY12" fmla="*/ 93575 h 187865"/>
                <a:gd name="connsiteX13" fmla="*/ 170544 w 182416"/>
                <a:gd name="connsiteY13" fmla="*/ 44643 h 187865"/>
                <a:gd name="connsiteX14" fmla="*/ 137876 w 182416"/>
                <a:gd name="connsiteY14" fmla="*/ 11843 h 187865"/>
                <a:gd name="connsiteX15" fmla="*/ 146492 w 182416"/>
                <a:gd name="connsiteY15" fmla="*/ 121356 h 187865"/>
                <a:gd name="connsiteX16" fmla="*/ 133927 w 182416"/>
                <a:gd name="connsiteY16" fmla="*/ 142327 h 187865"/>
                <a:gd name="connsiteX17" fmla="*/ 114900 w 182416"/>
                <a:gd name="connsiteY17" fmla="*/ 155411 h 187865"/>
                <a:gd name="connsiteX18" fmla="*/ 91027 w 182416"/>
                <a:gd name="connsiteY18" fmla="*/ 159892 h 187865"/>
                <a:gd name="connsiteX19" fmla="*/ 60512 w 182416"/>
                <a:gd name="connsiteY19" fmla="*/ 152005 h 187865"/>
                <a:gd name="connsiteX20" fmla="*/ 39152 w 182416"/>
                <a:gd name="connsiteY20" fmla="*/ 129242 h 187865"/>
                <a:gd name="connsiteX21" fmla="*/ 31433 w 182416"/>
                <a:gd name="connsiteY21" fmla="*/ 93395 h 187865"/>
                <a:gd name="connsiteX22" fmla="*/ 35921 w 182416"/>
                <a:gd name="connsiteY22" fmla="*/ 65793 h 187865"/>
                <a:gd name="connsiteX23" fmla="*/ 48486 w 182416"/>
                <a:gd name="connsiteY23" fmla="*/ 45002 h 187865"/>
                <a:gd name="connsiteX24" fmla="*/ 67513 w 182416"/>
                <a:gd name="connsiteY24" fmla="*/ 32097 h 187865"/>
                <a:gd name="connsiteX25" fmla="*/ 91027 w 182416"/>
                <a:gd name="connsiteY25" fmla="*/ 27616 h 187865"/>
                <a:gd name="connsiteX26" fmla="*/ 121721 w 182416"/>
                <a:gd name="connsiteY26" fmla="*/ 35502 h 187865"/>
                <a:gd name="connsiteX27" fmla="*/ 143081 w 182416"/>
                <a:gd name="connsiteY27" fmla="*/ 57907 h 187865"/>
                <a:gd name="connsiteX28" fmla="*/ 150979 w 182416"/>
                <a:gd name="connsiteY28" fmla="*/ 93037 h 187865"/>
                <a:gd name="connsiteX29" fmla="*/ 146492 w 182416"/>
                <a:gd name="connsiteY29" fmla="*/ 121356 h 187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2416" h="187865">
                  <a:moveTo>
                    <a:pt x="137876" y="11843"/>
                  </a:moveTo>
                  <a:cubicBezTo>
                    <a:pt x="123588" y="3814"/>
                    <a:pt x="107420" y="-269"/>
                    <a:pt x="91027" y="14"/>
                  </a:cubicBezTo>
                  <a:cubicBezTo>
                    <a:pt x="78745" y="-80"/>
                    <a:pt x="66561" y="2174"/>
                    <a:pt x="55127" y="6645"/>
                  </a:cubicBezTo>
                  <a:cubicBezTo>
                    <a:pt x="44187" y="10920"/>
                    <a:pt x="34279" y="17453"/>
                    <a:pt x="26049" y="25824"/>
                  </a:cubicBezTo>
                  <a:cubicBezTo>
                    <a:pt x="17666" y="34387"/>
                    <a:pt x="11128" y="44572"/>
                    <a:pt x="6842" y="55756"/>
                  </a:cubicBezTo>
                  <a:cubicBezTo>
                    <a:pt x="2216" y="67823"/>
                    <a:pt x="-100" y="80652"/>
                    <a:pt x="21" y="93575"/>
                  </a:cubicBezTo>
                  <a:cubicBezTo>
                    <a:pt x="-333" y="110750"/>
                    <a:pt x="3746" y="127723"/>
                    <a:pt x="11868" y="142864"/>
                  </a:cubicBezTo>
                  <a:cubicBezTo>
                    <a:pt x="19416" y="156706"/>
                    <a:pt x="30662" y="168186"/>
                    <a:pt x="44357" y="176023"/>
                  </a:cubicBezTo>
                  <a:cubicBezTo>
                    <a:pt x="58650" y="184044"/>
                    <a:pt x="74818" y="188126"/>
                    <a:pt x="91206" y="187852"/>
                  </a:cubicBezTo>
                  <a:cubicBezTo>
                    <a:pt x="103682" y="187978"/>
                    <a:pt x="116058" y="185666"/>
                    <a:pt x="127644" y="181041"/>
                  </a:cubicBezTo>
                  <a:cubicBezTo>
                    <a:pt x="138513" y="176650"/>
                    <a:pt x="148354" y="170059"/>
                    <a:pt x="156544" y="161684"/>
                  </a:cubicBezTo>
                  <a:cubicBezTo>
                    <a:pt x="164814" y="153139"/>
                    <a:pt x="171285" y="143021"/>
                    <a:pt x="175570" y="131931"/>
                  </a:cubicBezTo>
                  <a:cubicBezTo>
                    <a:pt x="180264" y="119694"/>
                    <a:pt x="182580" y="106677"/>
                    <a:pt x="182391" y="93575"/>
                  </a:cubicBezTo>
                  <a:cubicBezTo>
                    <a:pt x="182782" y="76511"/>
                    <a:pt x="178698" y="59645"/>
                    <a:pt x="170544" y="44643"/>
                  </a:cubicBezTo>
                  <a:cubicBezTo>
                    <a:pt x="162884" y="30918"/>
                    <a:pt x="151581" y="19568"/>
                    <a:pt x="137876" y="11843"/>
                  </a:cubicBezTo>
                  <a:close/>
                  <a:moveTo>
                    <a:pt x="146492" y="121356"/>
                  </a:moveTo>
                  <a:cubicBezTo>
                    <a:pt x="143795" y="129135"/>
                    <a:pt x="139518" y="136277"/>
                    <a:pt x="133927" y="142327"/>
                  </a:cubicBezTo>
                  <a:cubicBezTo>
                    <a:pt x="128609" y="148013"/>
                    <a:pt x="122116" y="152476"/>
                    <a:pt x="114900" y="155411"/>
                  </a:cubicBezTo>
                  <a:cubicBezTo>
                    <a:pt x="107312" y="158440"/>
                    <a:pt x="99203" y="159963"/>
                    <a:pt x="91027" y="159892"/>
                  </a:cubicBezTo>
                  <a:cubicBezTo>
                    <a:pt x="80333" y="160022"/>
                    <a:pt x="69797" y="157302"/>
                    <a:pt x="60512" y="152005"/>
                  </a:cubicBezTo>
                  <a:cubicBezTo>
                    <a:pt x="51349" y="146628"/>
                    <a:pt x="43931" y="138724"/>
                    <a:pt x="39152" y="129242"/>
                  </a:cubicBezTo>
                  <a:cubicBezTo>
                    <a:pt x="33731" y="118085"/>
                    <a:pt x="31083" y="105789"/>
                    <a:pt x="31433" y="93395"/>
                  </a:cubicBezTo>
                  <a:cubicBezTo>
                    <a:pt x="31299" y="84003"/>
                    <a:pt x="32816" y="74661"/>
                    <a:pt x="35921" y="65793"/>
                  </a:cubicBezTo>
                  <a:cubicBezTo>
                    <a:pt x="38658" y="58086"/>
                    <a:pt x="42930" y="51011"/>
                    <a:pt x="48486" y="45002"/>
                  </a:cubicBezTo>
                  <a:cubicBezTo>
                    <a:pt x="53786" y="39334"/>
                    <a:pt x="60283" y="34924"/>
                    <a:pt x="67513" y="32097"/>
                  </a:cubicBezTo>
                  <a:cubicBezTo>
                    <a:pt x="74998" y="29135"/>
                    <a:pt x="82976" y="27616"/>
                    <a:pt x="91027" y="27616"/>
                  </a:cubicBezTo>
                  <a:cubicBezTo>
                    <a:pt x="101788" y="27410"/>
                    <a:pt x="112396" y="30139"/>
                    <a:pt x="121721" y="35502"/>
                  </a:cubicBezTo>
                  <a:cubicBezTo>
                    <a:pt x="130804" y="40826"/>
                    <a:pt x="138203" y="48591"/>
                    <a:pt x="143081" y="57907"/>
                  </a:cubicBezTo>
                  <a:cubicBezTo>
                    <a:pt x="148614" y="68773"/>
                    <a:pt x="151329" y="80853"/>
                    <a:pt x="150979" y="93037"/>
                  </a:cubicBezTo>
                  <a:cubicBezTo>
                    <a:pt x="151190" y="102666"/>
                    <a:pt x="149669" y="112260"/>
                    <a:pt x="146492" y="121356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52" name="Forma libre 200">
              <a:extLst>
                <a:ext uri="{FF2B5EF4-FFF2-40B4-BE49-F238E27FC236}">
                  <a16:creationId xmlns:a16="http://schemas.microsoft.com/office/drawing/2014/main" id="{19C9BD8F-1350-A325-9F3F-1E52FEDD706F}"/>
                </a:ext>
              </a:extLst>
            </p:cNvPr>
            <p:cNvSpPr/>
            <p:nvPr/>
          </p:nvSpPr>
          <p:spPr>
            <a:xfrm>
              <a:off x="11543133" y="677191"/>
              <a:ext cx="36588" cy="43797"/>
            </a:xfrm>
            <a:custGeom>
              <a:avLst/>
              <a:gdLst>
                <a:gd name="connsiteX0" fmla="*/ 123174 w 154081"/>
                <a:gd name="connsiteY0" fmla="*/ 105390 h 184441"/>
                <a:gd name="connsiteX1" fmla="*/ 110429 w 154081"/>
                <a:gd name="connsiteY1" fmla="*/ 143567 h 184441"/>
                <a:gd name="connsiteX2" fmla="*/ 77222 w 154081"/>
                <a:gd name="connsiteY2" fmla="*/ 156293 h 184441"/>
                <a:gd name="connsiteX3" fmla="*/ 44015 w 154081"/>
                <a:gd name="connsiteY3" fmla="*/ 143567 h 184441"/>
                <a:gd name="connsiteX4" fmla="*/ 30912 w 154081"/>
                <a:gd name="connsiteY4" fmla="*/ 105390 h 184441"/>
                <a:gd name="connsiteX5" fmla="*/ 30912 w 154081"/>
                <a:gd name="connsiteY5" fmla="*/ 0 h 184441"/>
                <a:gd name="connsiteX6" fmla="*/ 38 w 154081"/>
                <a:gd name="connsiteY6" fmla="*/ 0 h 184441"/>
                <a:gd name="connsiteX7" fmla="*/ 38 w 154081"/>
                <a:gd name="connsiteY7" fmla="*/ 107900 h 184441"/>
                <a:gd name="connsiteX8" fmla="*/ 10090 w 154081"/>
                <a:gd name="connsiteY8" fmla="*/ 149482 h 184441"/>
                <a:gd name="connsiteX9" fmla="*/ 37733 w 154081"/>
                <a:gd name="connsiteY9" fmla="*/ 175471 h 184441"/>
                <a:gd name="connsiteX10" fmla="*/ 77222 w 154081"/>
                <a:gd name="connsiteY10" fmla="*/ 184433 h 184441"/>
                <a:gd name="connsiteX11" fmla="*/ 116712 w 154081"/>
                <a:gd name="connsiteY11" fmla="*/ 175471 h 184441"/>
                <a:gd name="connsiteX12" fmla="*/ 143995 w 154081"/>
                <a:gd name="connsiteY12" fmla="*/ 149482 h 184441"/>
                <a:gd name="connsiteX13" fmla="*/ 154047 w 154081"/>
                <a:gd name="connsiteY13" fmla="*/ 107900 h 184441"/>
                <a:gd name="connsiteX14" fmla="*/ 154047 w 154081"/>
                <a:gd name="connsiteY14" fmla="*/ 0 h 184441"/>
                <a:gd name="connsiteX15" fmla="*/ 123174 w 154081"/>
                <a:gd name="connsiteY15" fmla="*/ 0 h 18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081" h="184441">
                  <a:moveTo>
                    <a:pt x="123174" y="105390"/>
                  </a:moveTo>
                  <a:cubicBezTo>
                    <a:pt x="123174" y="122328"/>
                    <a:pt x="118924" y="135054"/>
                    <a:pt x="110429" y="143567"/>
                  </a:cubicBezTo>
                  <a:cubicBezTo>
                    <a:pt x="101589" y="152198"/>
                    <a:pt x="89576" y="156800"/>
                    <a:pt x="77222" y="156293"/>
                  </a:cubicBezTo>
                  <a:cubicBezTo>
                    <a:pt x="64886" y="156705"/>
                    <a:pt x="52909" y="152113"/>
                    <a:pt x="44015" y="143567"/>
                  </a:cubicBezTo>
                  <a:cubicBezTo>
                    <a:pt x="35278" y="135054"/>
                    <a:pt x="30912" y="122328"/>
                    <a:pt x="30912" y="105390"/>
                  </a:cubicBezTo>
                  <a:lnTo>
                    <a:pt x="30912" y="0"/>
                  </a:lnTo>
                  <a:lnTo>
                    <a:pt x="38" y="0"/>
                  </a:lnTo>
                  <a:lnTo>
                    <a:pt x="38" y="107900"/>
                  </a:lnTo>
                  <a:cubicBezTo>
                    <a:pt x="-406" y="122409"/>
                    <a:pt x="3067" y="136770"/>
                    <a:pt x="10090" y="149482"/>
                  </a:cubicBezTo>
                  <a:cubicBezTo>
                    <a:pt x="16507" y="160698"/>
                    <a:pt x="26132" y="169749"/>
                    <a:pt x="37733" y="175471"/>
                  </a:cubicBezTo>
                  <a:cubicBezTo>
                    <a:pt x="50010" y="181507"/>
                    <a:pt x="63535" y="184577"/>
                    <a:pt x="77222" y="184433"/>
                  </a:cubicBezTo>
                  <a:cubicBezTo>
                    <a:pt x="90913" y="184621"/>
                    <a:pt x="104447" y="181552"/>
                    <a:pt x="116712" y="175471"/>
                  </a:cubicBezTo>
                  <a:cubicBezTo>
                    <a:pt x="128146" y="169646"/>
                    <a:pt x="137628" y="160613"/>
                    <a:pt x="143995" y="149482"/>
                  </a:cubicBezTo>
                  <a:cubicBezTo>
                    <a:pt x="150996" y="136765"/>
                    <a:pt x="154469" y="122409"/>
                    <a:pt x="154047" y="107900"/>
                  </a:cubicBezTo>
                  <a:lnTo>
                    <a:pt x="154047" y="0"/>
                  </a:lnTo>
                  <a:lnTo>
                    <a:pt x="123174" y="0"/>
                  </a:ln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53" name="Forma libre 201">
              <a:extLst>
                <a:ext uri="{FF2B5EF4-FFF2-40B4-BE49-F238E27FC236}">
                  <a16:creationId xmlns:a16="http://schemas.microsoft.com/office/drawing/2014/main" id="{C91BC748-7AAC-F451-EF31-7CD3A6D24209}"/>
                </a:ext>
              </a:extLst>
            </p:cNvPr>
            <p:cNvSpPr/>
            <p:nvPr/>
          </p:nvSpPr>
          <p:spPr>
            <a:xfrm>
              <a:off x="11588738" y="676416"/>
              <a:ext cx="42330" cy="57807"/>
            </a:xfrm>
            <a:custGeom>
              <a:avLst/>
              <a:gdLst>
                <a:gd name="connsiteX0" fmla="*/ 137316 w 178264"/>
                <a:gd name="connsiteY0" fmla="*/ 11870 h 243441"/>
                <a:gd name="connsiteX1" fmla="*/ 94236 w 178264"/>
                <a:gd name="connsiteY1" fmla="*/ 40 h 243441"/>
                <a:gd name="connsiteX2" fmla="*/ 35900 w 178264"/>
                <a:gd name="connsiteY2" fmla="*/ 29614 h 243441"/>
                <a:gd name="connsiteX3" fmla="*/ 30874 w 178264"/>
                <a:gd name="connsiteY3" fmla="*/ 37814 h 243441"/>
                <a:gd name="connsiteX4" fmla="*/ 30874 w 178264"/>
                <a:gd name="connsiteY4" fmla="*/ 3266 h 243441"/>
                <a:gd name="connsiteX5" fmla="*/ 0 w 178264"/>
                <a:gd name="connsiteY5" fmla="*/ 3266 h 243441"/>
                <a:gd name="connsiteX6" fmla="*/ 0 w 178264"/>
                <a:gd name="connsiteY6" fmla="*/ 243442 h 243441"/>
                <a:gd name="connsiteX7" fmla="*/ 30874 w 178264"/>
                <a:gd name="connsiteY7" fmla="*/ 243442 h 243441"/>
                <a:gd name="connsiteX8" fmla="*/ 30874 w 178264"/>
                <a:gd name="connsiteY8" fmla="*/ 149343 h 243441"/>
                <a:gd name="connsiteX9" fmla="*/ 36079 w 178264"/>
                <a:gd name="connsiteY9" fmla="*/ 157767 h 243441"/>
                <a:gd name="connsiteX10" fmla="*/ 59952 w 178264"/>
                <a:gd name="connsiteY10" fmla="*/ 179275 h 243441"/>
                <a:gd name="connsiteX11" fmla="*/ 94057 w 178264"/>
                <a:gd name="connsiteY11" fmla="*/ 187341 h 243441"/>
                <a:gd name="connsiteX12" fmla="*/ 154009 w 178264"/>
                <a:gd name="connsiteY12" fmla="*/ 161173 h 243441"/>
                <a:gd name="connsiteX13" fmla="*/ 171959 w 178264"/>
                <a:gd name="connsiteY13" fmla="*/ 131419 h 243441"/>
                <a:gd name="connsiteX14" fmla="*/ 178241 w 178264"/>
                <a:gd name="connsiteY14" fmla="*/ 93422 h 243441"/>
                <a:gd name="connsiteX15" fmla="*/ 167292 w 178264"/>
                <a:gd name="connsiteY15" fmla="*/ 44670 h 243441"/>
                <a:gd name="connsiteX16" fmla="*/ 137316 w 178264"/>
                <a:gd name="connsiteY16" fmla="*/ 11870 h 243441"/>
                <a:gd name="connsiteX17" fmla="*/ 142880 w 178264"/>
                <a:gd name="connsiteY17" fmla="*/ 121562 h 243441"/>
                <a:gd name="connsiteX18" fmla="*/ 130854 w 178264"/>
                <a:gd name="connsiteY18" fmla="*/ 142353 h 243441"/>
                <a:gd name="connsiteX19" fmla="*/ 112186 w 178264"/>
                <a:gd name="connsiteY19" fmla="*/ 155258 h 243441"/>
                <a:gd name="connsiteX20" fmla="*/ 88851 w 178264"/>
                <a:gd name="connsiteY20" fmla="*/ 159739 h 243441"/>
                <a:gd name="connsiteX21" fmla="*/ 46669 w 178264"/>
                <a:gd name="connsiteY21" fmla="*/ 142353 h 243441"/>
                <a:gd name="connsiteX22" fmla="*/ 30335 w 178264"/>
                <a:gd name="connsiteY22" fmla="*/ 94139 h 243441"/>
                <a:gd name="connsiteX23" fmla="*/ 34822 w 178264"/>
                <a:gd name="connsiteY23" fmla="*/ 66536 h 243441"/>
                <a:gd name="connsiteX24" fmla="*/ 47028 w 178264"/>
                <a:gd name="connsiteY24" fmla="*/ 45745 h 243441"/>
                <a:gd name="connsiteX25" fmla="*/ 65517 w 178264"/>
                <a:gd name="connsiteY25" fmla="*/ 32661 h 243441"/>
                <a:gd name="connsiteX26" fmla="*/ 89031 w 178264"/>
                <a:gd name="connsiteY26" fmla="*/ 28180 h 243441"/>
                <a:gd name="connsiteX27" fmla="*/ 130854 w 178264"/>
                <a:gd name="connsiteY27" fmla="*/ 45745 h 243441"/>
                <a:gd name="connsiteX28" fmla="*/ 147188 w 178264"/>
                <a:gd name="connsiteY28" fmla="*/ 94139 h 243441"/>
                <a:gd name="connsiteX29" fmla="*/ 142656 w 178264"/>
                <a:gd name="connsiteY29" fmla="*/ 121562 h 24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8264" h="243441">
                  <a:moveTo>
                    <a:pt x="137316" y="11870"/>
                  </a:moveTo>
                  <a:cubicBezTo>
                    <a:pt x="124374" y="3916"/>
                    <a:pt x="109431" y="-188"/>
                    <a:pt x="94236" y="40"/>
                  </a:cubicBezTo>
                  <a:cubicBezTo>
                    <a:pt x="70996" y="-757"/>
                    <a:pt x="48971" y="10409"/>
                    <a:pt x="35900" y="29614"/>
                  </a:cubicBezTo>
                  <a:cubicBezTo>
                    <a:pt x="34078" y="32253"/>
                    <a:pt x="32399" y="34991"/>
                    <a:pt x="30874" y="37814"/>
                  </a:cubicBezTo>
                  <a:lnTo>
                    <a:pt x="30874" y="3266"/>
                  </a:lnTo>
                  <a:lnTo>
                    <a:pt x="0" y="3266"/>
                  </a:lnTo>
                  <a:lnTo>
                    <a:pt x="0" y="243442"/>
                  </a:lnTo>
                  <a:lnTo>
                    <a:pt x="30874" y="243442"/>
                  </a:lnTo>
                  <a:lnTo>
                    <a:pt x="30874" y="149343"/>
                  </a:lnTo>
                  <a:cubicBezTo>
                    <a:pt x="32462" y="152242"/>
                    <a:pt x="34199" y="155052"/>
                    <a:pt x="36079" y="157767"/>
                  </a:cubicBezTo>
                  <a:cubicBezTo>
                    <a:pt x="42317" y="166635"/>
                    <a:pt x="50479" y="173988"/>
                    <a:pt x="59952" y="179275"/>
                  </a:cubicBezTo>
                  <a:cubicBezTo>
                    <a:pt x="70426" y="184872"/>
                    <a:pt x="82179" y="187650"/>
                    <a:pt x="94057" y="187341"/>
                  </a:cubicBezTo>
                  <a:cubicBezTo>
                    <a:pt x="116880" y="187623"/>
                    <a:pt x="138716" y="178092"/>
                    <a:pt x="154009" y="161173"/>
                  </a:cubicBezTo>
                  <a:cubicBezTo>
                    <a:pt x="161912" y="152542"/>
                    <a:pt x="168015" y="142429"/>
                    <a:pt x="171959" y="131419"/>
                  </a:cubicBezTo>
                  <a:cubicBezTo>
                    <a:pt x="176263" y="119218"/>
                    <a:pt x="178390" y="106358"/>
                    <a:pt x="178241" y="93422"/>
                  </a:cubicBezTo>
                  <a:cubicBezTo>
                    <a:pt x="178600" y="76524"/>
                    <a:pt x="174840" y="59797"/>
                    <a:pt x="167292" y="44670"/>
                  </a:cubicBezTo>
                  <a:cubicBezTo>
                    <a:pt x="160493" y="31205"/>
                    <a:pt x="150123" y="19859"/>
                    <a:pt x="137316" y="11870"/>
                  </a:cubicBezTo>
                  <a:close/>
                  <a:moveTo>
                    <a:pt x="142880" y="121562"/>
                  </a:moveTo>
                  <a:cubicBezTo>
                    <a:pt x="140376" y="129255"/>
                    <a:pt x="136275" y="136340"/>
                    <a:pt x="130854" y="142353"/>
                  </a:cubicBezTo>
                  <a:cubicBezTo>
                    <a:pt x="125698" y="148021"/>
                    <a:pt x="119312" y="152435"/>
                    <a:pt x="112186" y="155258"/>
                  </a:cubicBezTo>
                  <a:cubicBezTo>
                    <a:pt x="104768" y="158233"/>
                    <a:pt x="96848" y="159757"/>
                    <a:pt x="88851" y="159739"/>
                  </a:cubicBezTo>
                  <a:cubicBezTo>
                    <a:pt x="72944" y="160267"/>
                    <a:pt x="57574" y="153932"/>
                    <a:pt x="46669" y="142353"/>
                  </a:cubicBezTo>
                  <a:cubicBezTo>
                    <a:pt x="35778" y="130761"/>
                    <a:pt x="30335" y="114692"/>
                    <a:pt x="30335" y="94139"/>
                  </a:cubicBezTo>
                  <a:cubicBezTo>
                    <a:pt x="30245" y="84751"/>
                    <a:pt x="31762" y="75413"/>
                    <a:pt x="34822" y="66536"/>
                  </a:cubicBezTo>
                  <a:cubicBezTo>
                    <a:pt x="37434" y="58852"/>
                    <a:pt x="41585" y="51776"/>
                    <a:pt x="47028" y="45745"/>
                  </a:cubicBezTo>
                  <a:cubicBezTo>
                    <a:pt x="52162" y="40090"/>
                    <a:pt x="58471" y="35623"/>
                    <a:pt x="65517" y="32661"/>
                  </a:cubicBezTo>
                  <a:cubicBezTo>
                    <a:pt x="72970" y="29587"/>
                    <a:pt x="80967" y="28064"/>
                    <a:pt x="89031" y="28180"/>
                  </a:cubicBezTo>
                  <a:cubicBezTo>
                    <a:pt x="104867" y="27678"/>
                    <a:pt x="120138" y="34090"/>
                    <a:pt x="130854" y="45745"/>
                  </a:cubicBezTo>
                  <a:cubicBezTo>
                    <a:pt x="141745" y="57454"/>
                    <a:pt x="147188" y="73585"/>
                    <a:pt x="147188" y="94139"/>
                  </a:cubicBezTo>
                  <a:cubicBezTo>
                    <a:pt x="147166" y="103463"/>
                    <a:pt x="145636" y="112725"/>
                    <a:pt x="142656" y="121562"/>
                  </a:cubicBezTo>
                  <a:close/>
                </a:path>
              </a:pathLst>
            </a:custGeom>
            <a:solidFill>
              <a:srgbClr val="00A443"/>
            </a:solidFill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1079195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1876BB3C-AA57-D420-4861-FBD3D0215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6491" y="2622552"/>
            <a:ext cx="1706064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95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4A5684A-99D4-90FA-C12A-589CFF68A16B}"/>
              </a:ext>
            </a:extLst>
          </p:cNvPr>
          <p:cNvGrpSpPr/>
          <p:nvPr userDrawn="1"/>
        </p:nvGrpSpPr>
        <p:grpSpPr>
          <a:xfrm>
            <a:off x="4496068" y="3036081"/>
            <a:ext cx="3199864" cy="1278273"/>
            <a:chOff x="10709665" y="301762"/>
            <a:chExt cx="1082567" cy="432461"/>
          </a:xfrm>
          <a:solidFill>
            <a:schemeClr val="bg1"/>
          </a:solidFill>
        </p:grpSpPr>
        <p:sp>
          <p:nvSpPr>
            <p:cNvPr id="16" name="Forma libre 163">
              <a:extLst>
                <a:ext uri="{FF2B5EF4-FFF2-40B4-BE49-F238E27FC236}">
                  <a16:creationId xmlns:a16="http://schemas.microsoft.com/office/drawing/2014/main" id="{20EE8F42-D2FD-240A-68E7-B75F4BD92081}"/>
                </a:ext>
              </a:extLst>
            </p:cNvPr>
            <p:cNvSpPr/>
            <p:nvPr/>
          </p:nvSpPr>
          <p:spPr>
            <a:xfrm>
              <a:off x="11039633" y="364114"/>
              <a:ext cx="132622" cy="141132"/>
            </a:xfrm>
            <a:custGeom>
              <a:avLst/>
              <a:gdLst>
                <a:gd name="connsiteX0" fmla="*/ 236399 w 558508"/>
                <a:gd name="connsiteY0" fmla="*/ 0 h 594344"/>
                <a:gd name="connsiteX1" fmla="*/ 0 w 558508"/>
                <a:gd name="connsiteY1" fmla="*/ 594344 h 594344"/>
                <a:gd name="connsiteX2" fmla="*/ 90961 w 558508"/>
                <a:gd name="connsiteY2" fmla="*/ 594344 h 594344"/>
                <a:gd name="connsiteX3" fmla="*/ 156074 w 558508"/>
                <a:gd name="connsiteY3" fmla="*/ 424519 h 594344"/>
                <a:gd name="connsiteX4" fmla="*/ 399518 w 558508"/>
                <a:gd name="connsiteY4" fmla="*/ 424519 h 594344"/>
                <a:gd name="connsiteX5" fmla="*/ 464272 w 558508"/>
                <a:gd name="connsiteY5" fmla="*/ 594344 h 594344"/>
                <a:gd name="connsiteX6" fmla="*/ 558508 w 558508"/>
                <a:gd name="connsiteY6" fmla="*/ 594344 h 594344"/>
                <a:gd name="connsiteX7" fmla="*/ 321391 w 558508"/>
                <a:gd name="connsiteY7" fmla="*/ 0 h 594344"/>
                <a:gd name="connsiteX8" fmla="*/ 184703 w 558508"/>
                <a:gd name="connsiteY8" fmla="*/ 349822 h 594344"/>
                <a:gd name="connsiteX9" fmla="*/ 253361 w 558508"/>
                <a:gd name="connsiteY9" fmla="*/ 170587 h 594344"/>
                <a:gd name="connsiteX10" fmla="*/ 278042 w 558508"/>
                <a:gd name="connsiteY10" fmla="*/ 106914 h 594344"/>
                <a:gd name="connsiteX11" fmla="*/ 302723 w 558508"/>
                <a:gd name="connsiteY11" fmla="*/ 170587 h 594344"/>
                <a:gd name="connsiteX12" fmla="*/ 371022 w 558508"/>
                <a:gd name="connsiteY12" fmla="*/ 349822 h 59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508" h="594344">
                  <a:moveTo>
                    <a:pt x="236399" y="0"/>
                  </a:moveTo>
                  <a:lnTo>
                    <a:pt x="0" y="594344"/>
                  </a:lnTo>
                  <a:lnTo>
                    <a:pt x="90961" y="594344"/>
                  </a:lnTo>
                  <a:lnTo>
                    <a:pt x="156074" y="424519"/>
                  </a:lnTo>
                  <a:lnTo>
                    <a:pt x="399518" y="424519"/>
                  </a:lnTo>
                  <a:lnTo>
                    <a:pt x="464272" y="594344"/>
                  </a:lnTo>
                  <a:lnTo>
                    <a:pt x="558508" y="594344"/>
                  </a:lnTo>
                  <a:lnTo>
                    <a:pt x="321391" y="0"/>
                  </a:lnTo>
                  <a:close/>
                  <a:moveTo>
                    <a:pt x="184703" y="349822"/>
                  </a:moveTo>
                  <a:lnTo>
                    <a:pt x="253361" y="170587"/>
                  </a:lnTo>
                  <a:cubicBezTo>
                    <a:pt x="259586" y="154725"/>
                    <a:pt x="267811" y="133499"/>
                    <a:pt x="278042" y="106914"/>
                  </a:cubicBezTo>
                  <a:cubicBezTo>
                    <a:pt x="288215" y="133530"/>
                    <a:pt x="296441" y="154756"/>
                    <a:pt x="302723" y="170587"/>
                  </a:cubicBezTo>
                  <a:lnTo>
                    <a:pt x="371022" y="349822"/>
                  </a:ln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17" name="Forma libre 164">
              <a:extLst>
                <a:ext uri="{FF2B5EF4-FFF2-40B4-BE49-F238E27FC236}">
                  <a16:creationId xmlns:a16="http://schemas.microsoft.com/office/drawing/2014/main" id="{EC4F375F-AAAB-0A84-48DB-BDABE4A3FFF1}"/>
                </a:ext>
              </a:extLst>
            </p:cNvPr>
            <p:cNvSpPr/>
            <p:nvPr/>
          </p:nvSpPr>
          <p:spPr>
            <a:xfrm>
              <a:off x="11159160" y="402802"/>
              <a:ext cx="100548" cy="102625"/>
            </a:xfrm>
            <a:custGeom>
              <a:avLst/>
              <a:gdLst>
                <a:gd name="connsiteX0" fmla="*/ 235501 w 423435"/>
                <a:gd name="connsiteY0" fmla="*/ 259891 h 432180"/>
                <a:gd name="connsiteX1" fmla="*/ 225315 w 423435"/>
                <a:gd name="connsiteY1" fmla="*/ 287493 h 432180"/>
                <a:gd name="connsiteX2" fmla="*/ 212571 w 423435"/>
                <a:gd name="connsiteY2" fmla="*/ 316798 h 432180"/>
                <a:gd name="connsiteX3" fmla="*/ 201935 w 423435"/>
                <a:gd name="connsiteY3" fmla="*/ 287493 h 432180"/>
                <a:gd name="connsiteX4" fmla="*/ 191300 w 423435"/>
                <a:gd name="connsiteY4" fmla="*/ 259891 h 432180"/>
                <a:gd name="connsiteX5" fmla="*/ 90961 w 423435"/>
                <a:gd name="connsiteY5" fmla="*/ 0 h 432180"/>
                <a:gd name="connsiteX6" fmla="*/ 0 w 423435"/>
                <a:gd name="connsiteY6" fmla="*/ 0 h 432180"/>
                <a:gd name="connsiteX7" fmla="*/ 173440 w 423435"/>
                <a:gd name="connsiteY7" fmla="*/ 432181 h 432180"/>
                <a:gd name="connsiteX8" fmla="*/ 250848 w 423435"/>
                <a:gd name="connsiteY8" fmla="*/ 432181 h 432180"/>
                <a:gd name="connsiteX9" fmla="*/ 423436 w 423435"/>
                <a:gd name="connsiteY9" fmla="*/ 0 h 432180"/>
                <a:gd name="connsiteX10" fmla="*/ 334988 w 423435"/>
                <a:gd name="connsiteY10" fmla="*/ 0 h 4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435" h="432180">
                  <a:moveTo>
                    <a:pt x="235501" y="259891"/>
                  </a:moveTo>
                  <a:cubicBezTo>
                    <a:pt x="232136" y="269525"/>
                    <a:pt x="228725" y="278756"/>
                    <a:pt x="225315" y="287493"/>
                  </a:cubicBezTo>
                  <a:cubicBezTo>
                    <a:pt x="221904" y="296231"/>
                    <a:pt x="217686" y="306044"/>
                    <a:pt x="212571" y="316798"/>
                  </a:cubicBezTo>
                  <a:cubicBezTo>
                    <a:pt x="208590" y="306044"/>
                    <a:pt x="205045" y="296276"/>
                    <a:pt x="201935" y="287493"/>
                  </a:cubicBezTo>
                  <a:cubicBezTo>
                    <a:pt x="198794" y="278532"/>
                    <a:pt x="195249" y="269570"/>
                    <a:pt x="191300" y="259891"/>
                  </a:cubicBezTo>
                  <a:lnTo>
                    <a:pt x="90961" y="0"/>
                  </a:lnTo>
                  <a:lnTo>
                    <a:pt x="0" y="0"/>
                  </a:lnTo>
                  <a:lnTo>
                    <a:pt x="173440" y="432181"/>
                  </a:lnTo>
                  <a:lnTo>
                    <a:pt x="250848" y="432181"/>
                  </a:lnTo>
                  <a:lnTo>
                    <a:pt x="423436" y="0"/>
                  </a:lnTo>
                  <a:lnTo>
                    <a:pt x="334988" y="0"/>
                  </a:ln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18" name="Forma libre 165">
              <a:extLst>
                <a:ext uri="{FF2B5EF4-FFF2-40B4-BE49-F238E27FC236}">
                  <a16:creationId xmlns:a16="http://schemas.microsoft.com/office/drawing/2014/main" id="{868A3B11-7FA3-C870-FC67-95D010EDE42E}"/>
                </a:ext>
              </a:extLst>
            </p:cNvPr>
            <p:cNvSpPr/>
            <p:nvPr/>
          </p:nvSpPr>
          <p:spPr>
            <a:xfrm>
              <a:off x="11260890" y="400806"/>
              <a:ext cx="90878" cy="106690"/>
            </a:xfrm>
            <a:custGeom>
              <a:avLst/>
              <a:gdLst>
                <a:gd name="connsiteX0" fmla="*/ 323640 w 382711"/>
                <a:gd name="connsiteY0" fmla="*/ 40354 h 449300"/>
                <a:gd name="connsiteX1" fmla="*/ 262431 w 382711"/>
                <a:gd name="connsiteY1" fmla="*/ 9794 h 449300"/>
                <a:gd name="connsiteX2" fmla="*/ 189734 w 382711"/>
                <a:gd name="connsiteY2" fmla="*/ 26 h 449300"/>
                <a:gd name="connsiteX3" fmla="*/ 84279 w 382711"/>
                <a:gd name="connsiteY3" fmla="*/ 25925 h 449300"/>
                <a:gd name="connsiteX4" fmla="*/ 14679 w 382711"/>
                <a:gd name="connsiteY4" fmla="*/ 104430 h 449300"/>
                <a:gd name="connsiteX5" fmla="*/ 80016 w 382711"/>
                <a:gd name="connsiteY5" fmla="*/ 141935 h 449300"/>
                <a:gd name="connsiteX6" fmla="*/ 120403 w 382711"/>
                <a:gd name="connsiteY6" fmla="*/ 92645 h 449300"/>
                <a:gd name="connsiteX7" fmla="*/ 188029 w 382711"/>
                <a:gd name="connsiteY7" fmla="*/ 74722 h 449300"/>
                <a:gd name="connsiteX8" fmla="*/ 243539 w 382711"/>
                <a:gd name="connsiteY8" fmla="*/ 84938 h 449300"/>
                <a:gd name="connsiteX9" fmla="*/ 283926 w 382711"/>
                <a:gd name="connsiteY9" fmla="*/ 118052 h 449300"/>
                <a:gd name="connsiteX10" fmla="*/ 299228 w 382711"/>
                <a:gd name="connsiteY10" fmla="*/ 178320 h 449300"/>
                <a:gd name="connsiteX11" fmla="*/ 299228 w 382711"/>
                <a:gd name="connsiteY11" fmla="*/ 226445 h 449300"/>
                <a:gd name="connsiteX12" fmla="*/ 289894 w 382711"/>
                <a:gd name="connsiteY12" fmla="*/ 217483 h 449300"/>
                <a:gd name="connsiteX13" fmla="*/ 174253 w 382711"/>
                <a:gd name="connsiteY13" fmla="*/ 182711 h 449300"/>
                <a:gd name="connsiteX14" fmla="*/ 85805 w 382711"/>
                <a:gd name="connsiteY14" fmla="*/ 197991 h 449300"/>
                <a:gd name="connsiteX15" fmla="*/ 22981 w 382711"/>
                <a:gd name="connsiteY15" fmla="*/ 243427 h 449300"/>
                <a:gd name="connsiteX16" fmla="*/ 22577 w 382711"/>
                <a:gd name="connsiteY16" fmla="*/ 388160 h 449300"/>
                <a:gd name="connsiteX17" fmla="*/ 83786 w 382711"/>
                <a:gd name="connsiteY17" fmla="*/ 433596 h 449300"/>
                <a:gd name="connsiteX18" fmla="*/ 170079 w 382711"/>
                <a:gd name="connsiteY18" fmla="*/ 449279 h 449300"/>
                <a:gd name="connsiteX19" fmla="*/ 288234 w 382711"/>
                <a:gd name="connsiteY19" fmla="*/ 413208 h 449300"/>
                <a:gd name="connsiteX20" fmla="*/ 303581 w 382711"/>
                <a:gd name="connsiteY20" fmla="*/ 397077 h 449300"/>
                <a:gd name="connsiteX21" fmla="*/ 303581 w 382711"/>
                <a:gd name="connsiteY21" fmla="*/ 439959 h 449300"/>
                <a:gd name="connsiteX22" fmla="*/ 382650 w 382711"/>
                <a:gd name="connsiteY22" fmla="*/ 439959 h 449300"/>
                <a:gd name="connsiteX23" fmla="*/ 382650 w 382711"/>
                <a:gd name="connsiteY23" fmla="*/ 170658 h 449300"/>
                <a:gd name="connsiteX24" fmla="*/ 366495 w 382711"/>
                <a:gd name="connsiteY24" fmla="*/ 93407 h 449300"/>
                <a:gd name="connsiteX25" fmla="*/ 323640 w 382711"/>
                <a:gd name="connsiteY25" fmla="*/ 40354 h 449300"/>
                <a:gd name="connsiteX26" fmla="*/ 271361 w 382711"/>
                <a:gd name="connsiteY26" fmla="*/ 366786 h 449300"/>
                <a:gd name="connsiteX27" fmla="*/ 194805 w 382711"/>
                <a:gd name="connsiteY27" fmla="*/ 384709 h 449300"/>
                <a:gd name="connsiteX28" fmla="*/ 117038 w 382711"/>
                <a:gd name="connsiteY28" fmla="*/ 366786 h 449300"/>
                <a:gd name="connsiteX29" fmla="*/ 85985 w 382711"/>
                <a:gd name="connsiteY29" fmla="*/ 315032 h 449300"/>
                <a:gd name="connsiteX30" fmla="*/ 117038 w 382711"/>
                <a:gd name="connsiteY30" fmla="*/ 261933 h 449300"/>
                <a:gd name="connsiteX31" fmla="*/ 194805 w 382711"/>
                <a:gd name="connsiteY31" fmla="*/ 244547 h 449300"/>
                <a:gd name="connsiteX32" fmla="*/ 271361 w 382711"/>
                <a:gd name="connsiteY32" fmla="*/ 262471 h 449300"/>
                <a:gd name="connsiteX33" fmla="*/ 301876 w 382711"/>
                <a:gd name="connsiteY33" fmla="*/ 315032 h 449300"/>
                <a:gd name="connsiteX34" fmla="*/ 271361 w 382711"/>
                <a:gd name="connsiteY34" fmla="*/ 366786 h 4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2711" h="449300">
                  <a:moveTo>
                    <a:pt x="323640" y="40354"/>
                  </a:moveTo>
                  <a:cubicBezTo>
                    <a:pt x="305407" y="26310"/>
                    <a:pt x="284622" y="15933"/>
                    <a:pt x="262431" y="9794"/>
                  </a:cubicBezTo>
                  <a:cubicBezTo>
                    <a:pt x="238769" y="3194"/>
                    <a:pt x="214303" y="-91"/>
                    <a:pt x="189734" y="26"/>
                  </a:cubicBezTo>
                  <a:cubicBezTo>
                    <a:pt x="152937" y="-543"/>
                    <a:pt x="116616" y="8378"/>
                    <a:pt x="84279" y="25925"/>
                  </a:cubicBezTo>
                  <a:cubicBezTo>
                    <a:pt x="52872" y="43499"/>
                    <a:pt x="28339" y="71169"/>
                    <a:pt x="14679" y="104430"/>
                  </a:cubicBezTo>
                  <a:lnTo>
                    <a:pt x="80016" y="141935"/>
                  </a:lnTo>
                  <a:cubicBezTo>
                    <a:pt x="87959" y="121677"/>
                    <a:pt x="102090" y="104430"/>
                    <a:pt x="120403" y="92645"/>
                  </a:cubicBezTo>
                  <a:cubicBezTo>
                    <a:pt x="138833" y="80695"/>
                    <a:pt x="161374" y="74722"/>
                    <a:pt x="188029" y="74722"/>
                  </a:cubicBezTo>
                  <a:cubicBezTo>
                    <a:pt x="207020" y="74498"/>
                    <a:pt x="225876" y="77966"/>
                    <a:pt x="243539" y="84938"/>
                  </a:cubicBezTo>
                  <a:cubicBezTo>
                    <a:pt x="260075" y="91592"/>
                    <a:pt x="274175" y="103149"/>
                    <a:pt x="283926" y="118052"/>
                  </a:cubicBezTo>
                  <a:cubicBezTo>
                    <a:pt x="294099" y="133345"/>
                    <a:pt x="299197" y="153438"/>
                    <a:pt x="299228" y="178320"/>
                  </a:cubicBezTo>
                  <a:lnTo>
                    <a:pt x="299228" y="226445"/>
                  </a:lnTo>
                  <a:cubicBezTo>
                    <a:pt x="296280" y="223290"/>
                    <a:pt x="293166" y="220301"/>
                    <a:pt x="289894" y="217483"/>
                  </a:cubicBezTo>
                  <a:cubicBezTo>
                    <a:pt x="263239" y="194303"/>
                    <a:pt x="224692" y="182711"/>
                    <a:pt x="174253" y="182711"/>
                  </a:cubicBezTo>
                  <a:cubicBezTo>
                    <a:pt x="144079" y="182317"/>
                    <a:pt x="114094" y="187497"/>
                    <a:pt x="85805" y="197991"/>
                  </a:cubicBezTo>
                  <a:cubicBezTo>
                    <a:pt x="60971" y="206881"/>
                    <a:pt x="39185" y="222640"/>
                    <a:pt x="22981" y="243427"/>
                  </a:cubicBezTo>
                  <a:cubicBezTo>
                    <a:pt x="-7511" y="286820"/>
                    <a:pt x="-7673" y="344596"/>
                    <a:pt x="22577" y="388160"/>
                  </a:cubicBezTo>
                  <a:cubicBezTo>
                    <a:pt x="38431" y="408610"/>
                    <a:pt x="59603" y="424329"/>
                    <a:pt x="83786" y="433596"/>
                  </a:cubicBezTo>
                  <a:cubicBezTo>
                    <a:pt x="111258" y="444363"/>
                    <a:pt x="140570" y="449687"/>
                    <a:pt x="170079" y="449279"/>
                  </a:cubicBezTo>
                  <a:cubicBezTo>
                    <a:pt x="221088" y="449279"/>
                    <a:pt x="260470" y="437257"/>
                    <a:pt x="288234" y="413208"/>
                  </a:cubicBezTo>
                  <a:cubicBezTo>
                    <a:pt x="293857" y="408337"/>
                    <a:pt x="298995" y="402933"/>
                    <a:pt x="303581" y="397077"/>
                  </a:cubicBezTo>
                  <a:lnTo>
                    <a:pt x="303581" y="439959"/>
                  </a:lnTo>
                  <a:lnTo>
                    <a:pt x="382650" y="439959"/>
                  </a:lnTo>
                  <a:lnTo>
                    <a:pt x="382650" y="170658"/>
                  </a:lnTo>
                  <a:cubicBezTo>
                    <a:pt x="383368" y="144001"/>
                    <a:pt x="377835" y="117550"/>
                    <a:pt x="366495" y="93407"/>
                  </a:cubicBezTo>
                  <a:cubicBezTo>
                    <a:pt x="356407" y="72719"/>
                    <a:pt x="341756" y="54580"/>
                    <a:pt x="323640" y="40354"/>
                  </a:cubicBezTo>
                  <a:close/>
                  <a:moveTo>
                    <a:pt x="271361" y="366786"/>
                  </a:moveTo>
                  <a:cubicBezTo>
                    <a:pt x="250930" y="378736"/>
                    <a:pt x="225410" y="384709"/>
                    <a:pt x="194805" y="384709"/>
                  </a:cubicBezTo>
                  <a:cubicBezTo>
                    <a:pt x="163662" y="384709"/>
                    <a:pt x="137738" y="378736"/>
                    <a:pt x="117038" y="366786"/>
                  </a:cubicBezTo>
                  <a:cubicBezTo>
                    <a:pt x="96337" y="354835"/>
                    <a:pt x="85985" y="337584"/>
                    <a:pt x="85985" y="315032"/>
                  </a:cubicBezTo>
                  <a:cubicBezTo>
                    <a:pt x="85056" y="292793"/>
                    <a:pt x="97185" y="272051"/>
                    <a:pt x="117038" y="261933"/>
                  </a:cubicBezTo>
                  <a:cubicBezTo>
                    <a:pt x="137711" y="250372"/>
                    <a:pt x="163631" y="244579"/>
                    <a:pt x="194805" y="244547"/>
                  </a:cubicBezTo>
                  <a:cubicBezTo>
                    <a:pt x="225468" y="244547"/>
                    <a:pt x="250988" y="250520"/>
                    <a:pt x="271361" y="262471"/>
                  </a:cubicBezTo>
                  <a:cubicBezTo>
                    <a:pt x="290747" y="272741"/>
                    <a:pt x="302585" y="293133"/>
                    <a:pt x="301876" y="315032"/>
                  </a:cubicBezTo>
                  <a:cubicBezTo>
                    <a:pt x="301876" y="337673"/>
                    <a:pt x="291703" y="354925"/>
                    <a:pt x="271361" y="366786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19" name="Forma libre 166">
              <a:extLst>
                <a:ext uri="{FF2B5EF4-FFF2-40B4-BE49-F238E27FC236}">
                  <a16:creationId xmlns:a16="http://schemas.microsoft.com/office/drawing/2014/main" id="{995CC614-F00B-8FD7-8356-3D1BAD0AF233}"/>
                </a:ext>
              </a:extLst>
            </p:cNvPr>
            <p:cNvSpPr/>
            <p:nvPr/>
          </p:nvSpPr>
          <p:spPr>
            <a:xfrm>
              <a:off x="11371157" y="400803"/>
              <a:ext cx="88040" cy="104474"/>
            </a:xfrm>
            <a:custGeom>
              <a:avLst/>
              <a:gdLst>
                <a:gd name="connsiteX0" fmla="*/ 293300 w 370759"/>
                <a:gd name="connsiteY0" fmla="*/ 20424 h 439968"/>
                <a:gd name="connsiteX1" fmla="*/ 210865 w 370759"/>
                <a:gd name="connsiteY1" fmla="*/ 36 h 439968"/>
                <a:gd name="connsiteX2" fmla="*/ 127937 w 370759"/>
                <a:gd name="connsiteY2" fmla="*/ 23381 h 439968"/>
                <a:gd name="connsiteX3" fmla="*/ 83062 w 370759"/>
                <a:gd name="connsiteY3" fmla="*/ 72313 h 439968"/>
                <a:gd name="connsiteX4" fmla="*/ 83062 w 370759"/>
                <a:gd name="connsiteY4" fmla="*/ 8505 h 439968"/>
                <a:gd name="connsiteX5" fmla="*/ 0 w 370759"/>
                <a:gd name="connsiteY5" fmla="*/ 8505 h 439968"/>
                <a:gd name="connsiteX6" fmla="*/ 0 w 370759"/>
                <a:gd name="connsiteY6" fmla="*/ 439835 h 439968"/>
                <a:gd name="connsiteX7" fmla="*/ 83287 w 370759"/>
                <a:gd name="connsiteY7" fmla="*/ 439835 h 439968"/>
                <a:gd name="connsiteX8" fmla="*/ 83287 w 370759"/>
                <a:gd name="connsiteY8" fmla="*/ 184424 h 439968"/>
                <a:gd name="connsiteX9" fmla="*/ 113488 w 370759"/>
                <a:gd name="connsiteY9" fmla="*/ 103320 h 439968"/>
                <a:gd name="connsiteX10" fmla="*/ 191300 w 370759"/>
                <a:gd name="connsiteY10" fmla="*/ 74015 h 439968"/>
                <a:gd name="connsiteX11" fmla="*/ 260182 w 370759"/>
                <a:gd name="connsiteY11" fmla="*/ 102917 h 439968"/>
                <a:gd name="connsiteX12" fmla="*/ 286524 w 370759"/>
                <a:gd name="connsiteY12" fmla="*/ 181019 h 439968"/>
                <a:gd name="connsiteX13" fmla="*/ 286524 w 370759"/>
                <a:gd name="connsiteY13" fmla="*/ 439969 h 439968"/>
                <a:gd name="connsiteX14" fmla="*/ 370708 w 370759"/>
                <a:gd name="connsiteY14" fmla="*/ 439969 h 439968"/>
                <a:gd name="connsiteX15" fmla="*/ 370708 w 370759"/>
                <a:gd name="connsiteY15" fmla="*/ 167307 h 439968"/>
                <a:gd name="connsiteX16" fmla="*/ 349886 w 370759"/>
                <a:gd name="connsiteY16" fmla="*/ 78586 h 439968"/>
                <a:gd name="connsiteX17" fmla="*/ 293300 w 370759"/>
                <a:gd name="connsiteY17" fmla="*/ 20424 h 43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0759" h="439968">
                  <a:moveTo>
                    <a:pt x="293300" y="20424"/>
                  </a:moveTo>
                  <a:cubicBezTo>
                    <a:pt x="268111" y="6466"/>
                    <a:pt x="239666" y="-569"/>
                    <a:pt x="210865" y="36"/>
                  </a:cubicBezTo>
                  <a:cubicBezTo>
                    <a:pt x="181589" y="-13"/>
                    <a:pt x="152874" y="8066"/>
                    <a:pt x="127937" y="23381"/>
                  </a:cubicBezTo>
                  <a:cubicBezTo>
                    <a:pt x="108753" y="35256"/>
                    <a:pt x="93227" y="52189"/>
                    <a:pt x="83062" y="72313"/>
                  </a:cubicBezTo>
                  <a:lnTo>
                    <a:pt x="83062" y="8505"/>
                  </a:lnTo>
                  <a:lnTo>
                    <a:pt x="0" y="8505"/>
                  </a:lnTo>
                  <a:lnTo>
                    <a:pt x="0" y="439835"/>
                  </a:lnTo>
                  <a:lnTo>
                    <a:pt x="83287" y="439835"/>
                  </a:lnTo>
                  <a:lnTo>
                    <a:pt x="83287" y="184424"/>
                  </a:lnTo>
                  <a:cubicBezTo>
                    <a:pt x="83287" y="149890"/>
                    <a:pt x="93352" y="122857"/>
                    <a:pt x="113488" y="103320"/>
                  </a:cubicBezTo>
                  <a:cubicBezTo>
                    <a:pt x="133623" y="83784"/>
                    <a:pt x="159560" y="74015"/>
                    <a:pt x="191300" y="74015"/>
                  </a:cubicBezTo>
                  <a:cubicBezTo>
                    <a:pt x="219602" y="74015"/>
                    <a:pt x="242560" y="83649"/>
                    <a:pt x="260182" y="102917"/>
                  </a:cubicBezTo>
                  <a:cubicBezTo>
                    <a:pt x="277805" y="122185"/>
                    <a:pt x="286582" y="148219"/>
                    <a:pt x="286524" y="181019"/>
                  </a:cubicBezTo>
                  <a:lnTo>
                    <a:pt x="286524" y="439969"/>
                  </a:lnTo>
                  <a:lnTo>
                    <a:pt x="370708" y="439969"/>
                  </a:lnTo>
                  <a:lnTo>
                    <a:pt x="370708" y="167307"/>
                  </a:lnTo>
                  <a:cubicBezTo>
                    <a:pt x="371444" y="136447"/>
                    <a:pt x="364278" y="105906"/>
                    <a:pt x="349886" y="78586"/>
                  </a:cubicBezTo>
                  <a:cubicBezTo>
                    <a:pt x="336855" y="54286"/>
                    <a:pt x="317245" y="34135"/>
                    <a:pt x="293300" y="20424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0" name="Forma libre 167">
              <a:extLst>
                <a:ext uri="{FF2B5EF4-FFF2-40B4-BE49-F238E27FC236}">
                  <a16:creationId xmlns:a16="http://schemas.microsoft.com/office/drawing/2014/main" id="{D57AFBD0-848B-A88F-7578-31D129F52898}"/>
                </a:ext>
              </a:extLst>
            </p:cNvPr>
            <p:cNvSpPr/>
            <p:nvPr/>
          </p:nvSpPr>
          <p:spPr>
            <a:xfrm>
              <a:off x="11472902" y="400789"/>
              <a:ext cx="98722" cy="140357"/>
            </a:xfrm>
            <a:custGeom>
              <a:avLst/>
              <a:gdLst>
                <a:gd name="connsiteX0" fmla="*/ 331652 w 415746"/>
                <a:gd name="connsiteY0" fmla="*/ 81022 h 591083"/>
                <a:gd name="connsiteX1" fmla="*/ 322273 w 415746"/>
                <a:gd name="connsiteY1" fmla="*/ 65876 h 591083"/>
                <a:gd name="connsiteX2" fmla="*/ 269994 w 415746"/>
                <a:gd name="connsiteY2" fmla="*/ 17931 h 591083"/>
                <a:gd name="connsiteX3" fmla="*/ 192182 w 415746"/>
                <a:gd name="connsiteY3" fmla="*/ 7 h 591083"/>
                <a:gd name="connsiteX4" fmla="*/ 115895 w 415746"/>
                <a:gd name="connsiteY4" fmla="*/ 15287 h 591083"/>
                <a:gd name="connsiteX5" fmla="*/ 54686 w 415746"/>
                <a:gd name="connsiteY5" fmla="*/ 58169 h 591083"/>
                <a:gd name="connsiteX6" fmla="*/ 14299 w 415746"/>
                <a:gd name="connsiteY6" fmla="*/ 123097 h 591083"/>
                <a:gd name="connsiteX7" fmla="*/ 29 w 415746"/>
                <a:gd name="connsiteY7" fmla="*/ 204739 h 591083"/>
                <a:gd name="connsiteX8" fmla="*/ 25518 w 415746"/>
                <a:gd name="connsiteY8" fmla="*/ 309591 h 591083"/>
                <a:gd name="connsiteX9" fmla="*/ 94400 w 415746"/>
                <a:gd name="connsiteY9" fmla="*/ 382630 h 591083"/>
                <a:gd name="connsiteX10" fmla="*/ 192182 w 415746"/>
                <a:gd name="connsiteY10" fmla="*/ 409515 h 591083"/>
                <a:gd name="connsiteX11" fmla="*/ 269994 w 415746"/>
                <a:gd name="connsiteY11" fmla="*/ 391233 h 591083"/>
                <a:gd name="connsiteX12" fmla="*/ 322273 w 415746"/>
                <a:gd name="connsiteY12" fmla="*/ 343288 h 591083"/>
                <a:gd name="connsiteX13" fmla="*/ 331652 w 415746"/>
                <a:gd name="connsiteY13" fmla="*/ 328366 h 591083"/>
                <a:gd name="connsiteX14" fmla="*/ 331652 w 415746"/>
                <a:gd name="connsiteY14" fmla="*/ 389127 h 591083"/>
                <a:gd name="connsiteX15" fmla="*/ 313702 w 415746"/>
                <a:gd name="connsiteY15" fmla="*/ 460015 h 591083"/>
                <a:gd name="connsiteX16" fmla="*/ 266135 w 415746"/>
                <a:gd name="connsiteY16" fmla="*/ 502717 h 591083"/>
                <a:gd name="connsiteX17" fmla="*/ 200663 w 415746"/>
                <a:gd name="connsiteY17" fmla="*/ 517146 h 591083"/>
                <a:gd name="connsiteX18" fmla="*/ 125812 w 415746"/>
                <a:gd name="connsiteY18" fmla="*/ 497206 h 591083"/>
                <a:gd name="connsiteX19" fmla="*/ 70572 w 415746"/>
                <a:gd name="connsiteY19" fmla="*/ 441598 h 591083"/>
                <a:gd name="connsiteX20" fmla="*/ 11876 w 415746"/>
                <a:gd name="connsiteY20" fmla="*/ 488289 h 591083"/>
                <a:gd name="connsiteX21" fmla="*/ 62046 w 415746"/>
                <a:gd name="connsiteY21" fmla="*/ 546854 h 591083"/>
                <a:gd name="connsiteX22" fmla="*/ 127114 w 415746"/>
                <a:gd name="connsiteY22" fmla="*/ 580416 h 591083"/>
                <a:gd name="connsiteX23" fmla="*/ 199811 w 415746"/>
                <a:gd name="connsiteY23" fmla="*/ 591035 h 591083"/>
                <a:gd name="connsiteX24" fmla="*/ 311189 w 415746"/>
                <a:gd name="connsiteY24" fmla="*/ 567242 h 591083"/>
                <a:gd name="connsiteX25" fmla="*/ 387700 w 415746"/>
                <a:gd name="connsiteY25" fmla="*/ 497206 h 591083"/>
                <a:gd name="connsiteX26" fmla="*/ 415747 w 415746"/>
                <a:gd name="connsiteY26" fmla="*/ 384691 h 591083"/>
                <a:gd name="connsiteX27" fmla="*/ 415747 w 415746"/>
                <a:gd name="connsiteY27" fmla="*/ 8566 h 591083"/>
                <a:gd name="connsiteX28" fmla="*/ 331652 w 415746"/>
                <a:gd name="connsiteY28" fmla="*/ 8566 h 591083"/>
                <a:gd name="connsiteX29" fmla="*/ 317202 w 415746"/>
                <a:gd name="connsiteY29" fmla="*/ 271369 h 591083"/>
                <a:gd name="connsiteX30" fmla="*/ 273405 w 415746"/>
                <a:gd name="connsiteY30" fmla="*/ 317209 h 591083"/>
                <a:gd name="connsiteX31" fmla="*/ 145423 w 415746"/>
                <a:gd name="connsiteY31" fmla="*/ 317209 h 591083"/>
                <a:gd name="connsiteX32" fmla="*/ 101221 w 415746"/>
                <a:gd name="connsiteY32" fmla="*/ 271369 h 591083"/>
                <a:gd name="connsiteX33" fmla="*/ 85067 w 415746"/>
                <a:gd name="connsiteY33" fmla="*/ 204694 h 591083"/>
                <a:gd name="connsiteX34" fmla="*/ 101221 w 415746"/>
                <a:gd name="connsiteY34" fmla="*/ 137212 h 591083"/>
                <a:gd name="connsiteX35" fmla="*/ 145423 w 415746"/>
                <a:gd name="connsiteY35" fmla="*/ 91372 h 591083"/>
                <a:gd name="connsiteX36" fmla="*/ 273405 w 415746"/>
                <a:gd name="connsiteY36" fmla="*/ 91372 h 591083"/>
                <a:gd name="connsiteX37" fmla="*/ 317202 w 415746"/>
                <a:gd name="connsiteY37" fmla="*/ 137212 h 591083"/>
                <a:gd name="connsiteX38" fmla="*/ 333447 w 415746"/>
                <a:gd name="connsiteY38" fmla="*/ 204739 h 591083"/>
                <a:gd name="connsiteX39" fmla="*/ 317202 w 415746"/>
                <a:gd name="connsiteY39" fmla="*/ 271369 h 59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15746" h="591083">
                  <a:moveTo>
                    <a:pt x="331652" y="81022"/>
                  </a:moveTo>
                  <a:cubicBezTo>
                    <a:pt x="328735" y="75869"/>
                    <a:pt x="325594" y="70805"/>
                    <a:pt x="322273" y="65876"/>
                  </a:cubicBezTo>
                  <a:cubicBezTo>
                    <a:pt x="308896" y="45986"/>
                    <a:pt x="290978" y="29554"/>
                    <a:pt x="269994" y="17931"/>
                  </a:cubicBezTo>
                  <a:cubicBezTo>
                    <a:pt x="248724" y="5980"/>
                    <a:pt x="222786" y="7"/>
                    <a:pt x="192182" y="7"/>
                  </a:cubicBezTo>
                  <a:cubicBezTo>
                    <a:pt x="165966" y="-221"/>
                    <a:pt x="139993" y="4981"/>
                    <a:pt x="115895" y="15287"/>
                  </a:cubicBezTo>
                  <a:cubicBezTo>
                    <a:pt x="92749" y="25217"/>
                    <a:pt x="71914" y="39815"/>
                    <a:pt x="54686" y="58169"/>
                  </a:cubicBezTo>
                  <a:cubicBezTo>
                    <a:pt x="37140" y="76998"/>
                    <a:pt x="23423" y="99048"/>
                    <a:pt x="14299" y="123097"/>
                  </a:cubicBezTo>
                  <a:cubicBezTo>
                    <a:pt x="4499" y="149189"/>
                    <a:pt x="-339" y="176877"/>
                    <a:pt x="29" y="204739"/>
                  </a:cubicBezTo>
                  <a:cubicBezTo>
                    <a:pt x="-576" y="241289"/>
                    <a:pt x="8197" y="277387"/>
                    <a:pt x="25518" y="309591"/>
                  </a:cubicBezTo>
                  <a:cubicBezTo>
                    <a:pt x="41668" y="339546"/>
                    <a:pt x="65425" y="364733"/>
                    <a:pt x="94400" y="382630"/>
                  </a:cubicBezTo>
                  <a:cubicBezTo>
                    <a:pt x="123789" y="400647"/>
                    <a:pt x="157696" y="409972"/>
                    <a:pt x="192182" y="409515"/>
                  </a:cubicBezTo>
                  <a:cubicBezTo>
                    <a:pt x="222786" y="409515"/>
                    <a:pt x="248724" y="403421"/>
                    <a:pt x="269994" y="391233"/>
                  </a:cubicBezTo>
                  <a:cubicBezTo>
                    <a:pt x="290856" y="379444"/>
                    <a:pt x="308739" y="363044"/>
                    <a:pt x="322273" y="343288"/>
                  </a:cubicBezTo>
                  <a:cubicBezTo>
                    <a:pt x="325594" y="338448"/>
                    <a:pt x="328735" y="333474"/>
                    <a:pt x="331652" y="328366"/>
                  </a:cubicBezTo>
                  <a:lnTo>
                    <a:pt x="331652" y="389127"/>
                  </a:lnTo>
                  <a:cubicBezTo>
                    <a:pt x="331652" y="417446"/>
                    <a:pt x="325670" y="441074"/>
                    <a:pt x="313702" y="460015"/>
                  </a:cubicBezTo>
                  <a:cubicBezTo>
                    <a:pt x="302232" y="478476"/>
                    <a:pt x="285732" y="493290"/>
                    <a:pt x="266135" y="502717"/>
                  </a:cubicBezTo>
                  <a:cubicBezTo>
                    <a:pt x="245699" y="512450"/>
                    <a:pt x="223303" y="517383"/>
                    <a:pt x="200663" y="517146"/>
                  </a:cubicBezTo>
                  <a:cubicBezTo>
                    <a:pt x="174349" y="517522"/>
                    <a:pt x="148443" y="510622"/>
                    <a:pt x="125812" y="497206"/>
                  </a:cubicBezTo>
                  <a:cubicBezTo>
                    <a:pt x="103196" y="483364"/>
                    <a:pt x="84250" y="464294"/>
                    <a:pt x="70572" y="441598"/>
                  </a:cubicBezTo>
                  <a:lnTo>
                    <a:pt x="11876" y="488289"/>
                  </a:lnTo>
                  <a:cubicBezTo>
                    <a:pt x="24535" y="510944"/>
                    <a:pt x="41592" y="530857"/>
                    <a:pt x="62046" y="546854"/>
                  </a:cubicBezTo>
                  <a:cubicBezTo>
                    <a:pt x="81485" y="561941"/>
                    <a:pt x="103541" y="573318"/>
                    <a:pt x="127114" y="580416"/>
                  </a:cubicBezTo>
                  <a:cubicBezTo>
                    <a:pt x="150696" y="587482"/>
                    <a:pt x="175188" y="591062"/>
                    <a:pt x="199811" y="591035"/>
                  </a:cubicBezTo>
                  <a:cubicBezTo>
                    <a:pt x="238277" y="591788"/>
                    <a:pt x="276398" y="583647"/>
                    <a:pt x="311189" y="567242"/>
                  </a:cubicBezTo>
                  <a:cubicBezTo>
                    <a:pt x="342987" y="551846"/>
                    <a:pt x="369580" y="527501"/>
                    <a:pt x="387700" y="497206"/>
                  </a:cubicBezTo>
                  <a:cubicBezTo>
                    <a:pt x="406399" y="466346"/>
                    <a:pt x="415747" y="428841"/>
                    <a:pt x="415747" y="384691"/>
                  </a:cubicBezTo>
                  <a:lnTo>
                    <a:pt x="415747" y="8566"/>
                  </a:lnTo>
                  <a:lnTo>
                    <a:pt x="331652" y="8566"/>
                  </a:lnTo>
                  <a:close/>
                  <a:moveTo>
                    <a:pt x="317202" y="271369"/>
                  </a:moveTo>
                  <a:cubicBezTo>
                    <a:pt x="306980" y="290292"/>
                    <a:pt x="291853" y="306123"/>
                    <a:pt x="273405" y="317209"/>
                  </a:cubicBezTo>
                  <a:cubicBezTo>
                    <a:pt x="233601" y="339255"/>
                    <a:pt x="185226" y="339255"/>
                    <a:pt x="145423" y="317209"/>
                  </a:cubicBezTo>
                  <a:cubicBezTo>
                    <a:pt x="126773" y="306244"/>
                    <a:pt x="111489" y="290391"/>
                    <a:pt x="101221" y="271369"/>
                  </a:cubicBezTo>
                  <a:cubicBezTo>
                    <a:pt x="90218" y="250887"/>
                    <a:pt x="84654" y="227932"/>
                    <a:pt x="85067" y="204694"/>
                  </a:cubicBezTo>
                  <a:cubicBezTo>
                    <a:pt x="84591" y="181192"/>
                    <a:pt x="90155" y="157958"/>
                    <a:pt x="101221" y="137212"/>
                  </a:cubicBezTo>
                  <a:cubicBezTo>
                    <a:pt x="111489" y="118190"/>
                    <a:pt x="126773" y="102337"/>
                    <a:pt x="145423" y="91372"/>
                  </a:cubicBezTo>
                  <a:cubicBezTo>
                    <a:pt x="185213" y="69268"/>
                    <a:pt x="233615" y="69268"/>
                    <a:pt x="273405" y="91372"/>
                  </a:cubicBezTo>
                  <a:cubicBezTo>
                    <a:pt x="291853" y="102458"/>
                    <a:pt x="306980" y="118289"/>
                    <a:pt x="317202" y="137212"/>
                  </a:cubicBezTo>
                  <a:cubicBezTo>
                    <a:pt x="328291" y="157972"/>
                    <a:pt x="333882" y="181214"/>
                    <a:pt x="333447" y="204739"/>
                  </a:cubicBezTo>
                  <a:cubicBezTo>
                    <a:pt x="333801" y="227968"/>
                    <a:pt x="328210" y="250901"/>
                    <a:pt x="317202" y="271369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1" name="Forma libre 168">
              <a:extLst>
                <a:ext uri="{FF2B5EF4-FFF2-40B4-BE49-F238E27FC236}">
                  <a16:creationId xmlns:a16="http://schemas.microsoft.com/office/drawing/2014/main" id="{D010532F-6D07-9BCF-DFBC-459BA14E2EC2}"/>
                </a:ext>
              </a:extLst>
            </p:cNvPr>
            <p:cNvSpPr/>
            <p:nvPr/>
          </p:nvSpPr>
          <p:spPr>
            <a:xfrm>
              <a:off x="11591573" y="400808"/>
              <a:ext cx="53503" cy="104437"/>
            </a:xfrm>
            <a:custGeom>
              <a:avLst/>
              <a:gdLst>
                <a:gd name="connsiteX0" fmla="*/ 132200 w 225314"/>
                <a:gd name="connsiteY0" fmla="*/ 19551 h 439813"/>
                <a:gd name="connsiteX1" fmla="*/ 83287 w 225314"/>
                <a:gd name="connsiteY1" fmla="*/ 79192 h 439813"/>
                <a:gd name="connsiteX2" fmla="*/ 83287 w 225314"/>
                <a:gd name="connsiteY2" fmla="*/ 8483 h 439813"/>
                <a:gd name="connsiteX3" fmla="*/ 0 w 225314"/>
                <a:gd name="connsiteY3" fmla="*/ 8483 h 439813"/>
                <a:gd name="connsiteX4" fmla="*/ 0 w 225314"/>
                <a:gd name="connsiteY4" fmla="*/ 439813 h 439813"/>
                <a:gd name="connsiteX5" fmla="*/ 83287 w 225314"/>
                <a:gd name="connsiteY5" fmla="*/ 439813 h 439813"/>
                <a:gd name="connsiteX6" fmla="*/ 83287 w 225314"/>
                <a:gd name="connsiteY6" fmla="*/ 209720 h 439813"/>
                <a:gd name="connsiteX7" fmla="*/ 111379 w 225314"/>
                <a:gd name="connsiteY7" fmla="*/ 121402 h 439813"/>
                <a:gd name="connsiteX8" fmla="*/ 182774 w 225314"/>
                <a:gd name="connsiteY8" fmla="*/ 88153 h 439813"/>
                <a:gd name="connsiteX9" fmla="*/ 225315 w 225314"/>
                <a:gd name="connsiteY9" fmla="*/ 88153 h 439813"/>
                <a:gd name="connsiteX10" fmla="*/ 225315 w 225314"/>
                <a:gd name="connsiteY10" fmla="*/ 14 h 439813"/>
                <a:gd name="connsiteX11" fmla="*/ 200634 w 225314"/>
                <a:gd name="connsiteY11" fmla="*/ 14 h 439813"/>
                <a:gd name="connsiteX12" fmla="*/ 132200 w 225314"/>
                <a:gd name="connsiteY12" fmla="*/ 19551 h 439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5314" h="439813">
                  <a:moveTo>
                    <a:pt x="132200" y="19551"/>
                  </a:moveTo>
                  <a:cubicBezTo>
                    <a:pt x="112065" y="32425"/>
                    <a:pt x="95762" y="52306"/>
                    <a:pt x="83287" y="79192"/>
                  </a:cubicBezTo>
                  <a:lnTo>
                    <a:pt x="83287" y="8483"/>
                  </a:lnTo>
                  <a:lnTo>
                    <a:pt x="0" y="8483"/>
                  </a:lnTo>
                  <a:lnTo>
                    <a:pt x="0" y="439813"/>
                  </a:lnTo>
                  <a:lnTo>
                    <a:pt x="83287" y="439813"/>
                  </a:lnTo>
                  <a:lnTo>
                    <a:pt x="83287" y="209720"/>
                  </a:lnTo>
                  <a:cubicBezTo>
                    <a:pt x="83287" y="172945"/>
                    <a:pt x="92652" y="143506"/>
                    <a:pt x="111379" y="121402"/>
                  </a:cubicBezTo>
                  <a:cubicBezTo>
                    <a:pt x="128749" y="99893"/>
                    <a:pt x="155109" y="87616"/>
                    <a:pt x="182774" y="88153"/>
                  </a:cubicBezTo>
                  <a:lnTo>
                    <a:pt x="225315" y="88153"/>
                  </a:lnTo>
                  <a:lnTo>
                    <a:pt x="225315" y="14"/>
                  </a:lnTo>
                  <a:lnTo>
                    <a:pt x="200634" y="14"/>
                  </a:lnTo>
                  <a:cubicBezTo>
                    <a:pt x="176393" y="-357"/>
                    <a:pt x="152582" y="6440"/>
                    <a:pt x="132200" y="19551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2" name="Forma libre 169">
              <a:extLst>
                <a:ext uri="{FF2B5EF4-FFF2-40B4-BE49-F238E27FC236}">
                  <a16:creationId xmlns:a16="http://schemas.microsoft.com/office/drawing/2014/main" id="{2D9C6850-A20C-1144-AFA9-D77C64CE454F}"/>
                </a:ext>
              </a:extLst>
            </p:cNvPr>
            <p:cNvSpPr/>
            <p:nvPr/>
          </p:nvSpPr>
          <p:spPr>
            <a:xfrm>
              <a:off x="11656200" y="402823"/>
              <a:ext cx="19788" cy="102412"/>
            </a:xfrm>
            <a:custGeom>
              <a:avLst/>
              <a:gdLst>
                <a:gd name="connsiteX0" fmla="*/ 0 w 83331"/>
                <a:gd name="connsiteY0" fmla="*/ 0 h 431284"/>
                <a:gd name="connsiteX1" fmla="*/ 83332 w 83331"/>
                <a:gd name="connsiteY1" fmla="*/ 0 h 431284"/>
                <a:gd name="connsiteX2" fmla="*/ 83332 w 83331"/>
                <a:gd name="connsiteY2" fmla="*/ 431285 h 431284"/>
                <a:gd name="connsiteX3" fmla="*/ 0 w 83331"/>
                <a:gd name="connsiteY3" fmla="*/ 431285 h 43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31" h="431284">
                  <a:moveTo>
                    <a:pt x="0" y="0"/>
                  </a:moveTo>
                  <a:lnTo>
                    <a:pt x="83332" y="0"/>
                  </a:lnTo>
                  <a:lnTo>
                    <a:pt x="83332" y="431285"/>
                  </a:lnTo>
                  <a:lnTo>
                    <a:pt x="0" y="431285"/>
                  </a:ln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3" name="Forma libre 170">
              <a:extLst>
                <a:ext uri="{FF2B5EF4-FFF2-40B4-BE49-F238E27FC236}">
                  <a16:creationId xmlns:a16="http://schemas.microsoft.com/office/drawing/2014/main" id="{7FC7A931-9177-5317-FFAE-E82C48FAC846}"/>
                </a:ext>
              </a:extLst>
            </p:cNvPr>
            <p:cNvSpPr/>
            <p:nvPr/>
          </p:nvSpPr>
          <p:spPr>
            <a:xfrm>
              <a:off x="11652553" y="359481"/>
              <a:ext cx="27284" cy="26014"/>
            </a:xfrm>
            <a:custGeom>
              <a:avLst/>
              <a:gdLst>
                <a:gd name="connsiteX0" fmla="*/ 97841 w 114900"/>
                <a:gd name="connsiteY0" fmla="*/ 14850 h 109551"/>
                <a:gd name="connsiteX1" fmla="*/ 57005 w 114900"/>
                <a:gd name="connsiteY1" fmla="*/ 19 h 109551"/>
                <a:gd name="connsiteX2" fmla="*/ 16618 w 114900"/>
                <a:gd name="connsiteY2" fmla="*/ 14850 h 109551"/>
                <a:gd name="connsiteX3" fmla="*/ 59 w 114900"/>
                <a:gd name="connsiteY3" fmla="*/ 55178 h 109551"/>
                <a:gd name="connsiteX4" fmla="*/ 16618 w 114900"/>
                <a:gd name="connsiteY4" fmla="*/ 94655 h 109551"/>
                <a:gd name="connsiteX5" fmla="*/ 57005 w 114900"/>
                <a:gd name="connsiteY5" fmla="*/ 109531 h 109551"/>
                <a:gd name="connsiteX6" fmla="*/ 97841 w 114900"/>
                <a:gd name="connsiteY6" fmla="*/ 94655 h 109551"/>
                <a:gd name="connsiteX7" fmla="*/ 114848 w 114900"/>
                <a:gd name="connsiteY7" fmla="*/ 55178 h 109551"/>
                <a:gd name="connsiteX8" fmla="*/ 97841 w 114900"/>
                <a:gd name="connsiteY8" fmla="*/ 14850 h 109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0" h="109551">
                  <a:moveTo>
                    <a:pt x="97841" y="14850"/>
                  </a:moveTo>
                  <a:cubicBezTo>
                    <a:pt x="86564" y="4984"/>
                    <a:pt x="71998" y="-308"/>
                    <a:pt x="57005" y="19"/>
                  </a:cubicBezTo>
                  <a:cubicBezTo>
                    <a:pt x="42143" y="-358"/>
                    <a:pt x="27697" y="4948"/>
                    <a:pt x="16618" y="14850"/>
                  </a:cubicBezTo>
                  <a:cubicBezTo>
                    <a:pt x="5390" y="25183"/>
                    <a:pt x="-672" y="39952"/>
                    <a:pt x="59" y="55178"/>
                  </a:cubicBezTo>
                  <a:cubicBezTo>
                    <a:pt x="-560" y="70140"/>
                    <a:pt x="5507" y="84600"/>
                    <a:pt x="16618" y="94655"/>
                  </a:cubicBezTo>
                  <a:cubicBezTo>
                    <a:pt x="27675" y="104598"/>
                    <a:pt x="42129" y="109921"/>
                    <a:pt x="57005" y="109531"/>
                  </a:cubicBezTo>
                  <a:cubicBezTo>
                    <a:pt x="72007" y="109868"/>
                    <a:pt x="86582" y="104558"/>
                    <a:pt x="97841" y="94655"/>
                  </a:cubicBezTo>
                  <a:cubicBezTo>
                    <a:pt x="109181" y="84730"/>
                    <a:pt x="115432" y="70225"/>
                    <a:pt x="114848" y="55178"/>
                  </a:cubicBezTo>
                  <a:cubicBezTo>
                    <a:pt x="115544" y="39867"/>
                    <a:pt x="109297" y="25053"/>
                    <a:pt x="97841" y="14850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4" name="Forma libre 171">
              <a:extLst>
                <a:ext uri="{FF2B5EF4-FFF2-40B4-BE49-F238E27FC236}">
                  <a16:creationId xmlns:a16="http://schemas.microsoft.com/office/drawing/2014/main" id="{C0CEECBA-1626-3297-0334-AD0424541FB5}"/>
                </a:ext>
              </a:extLst>
            </p:cNvPr>
            <p:cNvSpPr/>
            <p:nvPr/>
          </p:nvSpPr>
          <p:spPr>
            <a:xfrm>
              <a:off x="11690901" y="364114"/>
              <a:ext cx="101331" cy="143125"/>
            </a:xfrm>
            <a:custGeom>
              <a:avLst/>
              <a:gdLst>
                <a:gd name="connsiteX0" fmla="*/ 343402 w 426734"/>
                <a:gd name="connsiteY0" fmla="*/ 0 h 602739"/>
                <a:gd name="connsiteX1" fmla="*/ 343402 w 426734"/>
                <a:gd name="connsiteY1" fmla="*/ 240354 h 602739"/>
                <a:gd name="connsiteX2" fmla="*/ 335370 w 426734"/>
                <a:gd name="connsiteY2" fmla="*/ 227136 h 602739"/>
                <a:gd name="connsiteX3" fmla="*/ 279680 w 426734"/>
                <a:gd name="connsiteY3" fmla="*/ 174486 h 602739"/>
                <a:gd name="connsiteX4" fmla="*/ 198009 w 426734"/>
                <a:gd name="connsiteY4" fmla="*/ 154546 h 602739"/>
                <a:gd name="connsiteX5" fmla="*/ 119389 w 426734"/>
                <a:gd name="connsiteY5" fmla="*/ 170677 h 602739"/>
                <a:gd name="connsiteX6" fmla="*/ 56564 w 426734"/>
                <a:gd name="connsiteY6" fmla="*/ 216919 h 602739"/>
                <a:gd name="connsiteX7" fmla="*/ 14876 w 426734"/>
                <a:gd name="connsiteY7" fmla="*/ 287852 h 602739"/>
                <a:gd name="connsiteX8" fmla="*/ 23 w 426734"/>
                <a:gd name="connsiteY8" fmla="*/ 378679 h 602739"/>
                <a:gd name="connsiteX9" fmla="*/ 25960 w 426734"/>
                <a:gd name="connsiteY9" fmla="*/ 495451 h 602739"/>
                <a:gd name="connsiteX10" fmla="*/ 96862 w 426734"/>
                <a:gd name="connsiteY10" fmla="*/ 574270 h 602739"/>
                <a:gd name="connsiteX11" fmla="*/ 198009 w 426734"/>
                <a:gd name="connsiteY11" fmla="*/ 602723 h 602739"/>
                <a:gd name="connsiteX12" fmla="*/ 280084 w 426734"/>
                <a:gd name="connsiteY12" fmla="*/ 582783 h 602739"/>
                <a:gd name="connsiteX13" fmla="*/ 335773 w 426734"/>
                <a:gd name="connsiteY13" fmla="*/ 530133 h 602739"/>
                <a:gd name="connsiteX14" fmla="*/ 343402 w 426734"/>
                <a:gd name="connsiteY14" fmla="*/ 517407 h 602739"/>
                <a:gd name="connsiteX15" fmla="*/ 343402 w 426734"/>
                <a:gd name="connsiteY15" fmla="*/ 594254 h 602739"/>
                <a:gd name="connsiteX16" fmla="*/ 426734 w 426734"/>
                <a:gd name="connsiteY16" fmla="*/ 594254 h 602739"/>
                <a:gd name="connsiteX17" fmla="*/ 426734 w 426734"/>
                <a:gd name="connsiteY17" fmla="*/ 0 h 602739"/>
                <a:gd name="connsiteX18" fmla="*/ 308983 w 426734"/>
                <a:gd name="connsiteY18" fmla="*/ 488416 h 602739"/>
                <a:gd name="connsiteX19" fmla="*/ 267340 w 426734"/>
                <a:gd name="connsiteY19" fmla="*/ 518124 h 602739"/>
                <a:gd name="connsiteX20" fmla="*/ 215061 w 426734"/>
                <a:gd name="connsiteY20" fmla="*/ 528341 h 602739"/>
                <a:gd name="connsiteX21" fmla="*/ 120824 w 426734"/>
                <a:gd name="connsiteY21" fmla="*/ 488864 h 602739"/>
                <a:gd name="connsiteX22" fmla="*/ 84028 w 426734"/>
                <a:gd name="connsiteY22" fmla="*/ 378679 h 602739"/>
                <a:gd name="connsiteX23" fmla="*/ 93765 w 426734"/>
                <a:gd name="connsiteY23" fmla="*/ 315947 h 602739"/>
                <a:gd name="connsiteX24" fmla="*/ 121004 w 426734"/>
                <a:gd name="connsiteY24" fmla="*/ 269256 h 602739"/>
                <a:gd name="connsiteX25" fmla="*/ 162244 w 426734"/>
                <a:gd name="connsiteY25" fmla="*/ 239951 h 602739"/>
                <a:gd name="connsiteX26" fmla="*/ 214972 w 426734"/>
                <a:gd name="connsiteY26" fmla="*/ 230183 h 602739"/>
                <a:gd name="connsiteX27" fmla="*/ 308490 w 426734"/>
                <a:gd name="connsiteY27" fmla="*/ 269256 h 602739"/>
                <a:gd name="connsiteX28" fmla="*/ 345063 w 426734"/>
                <a:gd name="connsiteY28" fmla="*/ 378769 h 602739"/>
                <a:gd name="connsiteX29" fmla="*/ 335684 w 426734"/>
                <a:gd name="connsiteY29" fmla="*/ 441188 h 602739"/>
                <a:gd name="connsiteX30" fmla="*/ 308983 w 426734"/>
                <a:gd name="connsiteY30" fmla="*/ 488192 h 60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6734" h="602739">
                  <a:moveTo>
                    <a:pt x="343402" y="0"/>
                  </a:moveTo>
                  <a:lnTo>
                    <a:pt x="343402" y="240354"/>
                  </a:lnTo>
                  <a:cubicBezTo>
                    <a:pt x="340889" y="235874"/>
                    <a:pt x="338197" y="231393"/>
                    <a:pt x="335370" y="227136"/>
                  </a:cubicBezTo>
                  <a:cubicBezTo>
                    <a:pt x="321099" y="205551"/>
                    <a:pt x="302028" y="187534"/>
                    <a:pt x="279680" y="174486"/>
                  </a:cubicBezTo>
                  <a:cubicBezTo>
                    <a:pt x="256974" y="161222"/>
                    <a:pt x="229735" y="154577"/>
                    <a:pt x="198009" y="154546"/>
                  </a:cubicBezTo>
                  <a:cubicBezTo>
                    <a:pt x="170949" y="154281"/>
                    <a:pt x="144159" y="159779"/>
                    <a:pt x="119389" y="170677"/>
                  </a:cubicBezTo>
                  <a:cubicBezTo>
                    <a:pt x="95381" y="181413"/>
                    <a:pt x="73931" y="197186"/>
                    <a:pt x="56564" y="216919"/>
                  </a:cubicBezTo>
                  <a:cubicBezTo>
                    <a:pt x="38300" y="237711"/>
                    <a:pt x="24165" y="261782"/>
                    <a:pt x="14876" y="287852"/>
                  </a:cubicBezTo>
                  <a:cubicBezTo>
                    <a:pt x="4644" y="317022"/>
                    <a:pt x="-381" y="347770"/>
                    <a:pt x="23" y="378679"/>
                  </a:cubicBezTo>
                  <a:cubicBezTo>
                    <a:pt x="23" y="422829"/>
                    <a:pt x="8683" y="461755"/>
                    <a:pt x="25960" y="495451"/>
                  </a:cubicBezTo>
                  <a:cubicBezTo>
                    <a:pt x="41935" y="527691"/>
                    <a:pt x="66482" y="554948"/>
                    <a:pt x="96862" y="574270"/>
                  </a:cubicBezTo>
                  <a:cubicBezTo>
                    <a:pt x="127107" y="593318"/>
                    <a:pt x="162244" y="603198"/>
                    <a:pt x="198009" y="602723"/>
                  </a:cubicBezTo>
                  <a:cubicBezTo>
                    <a:pt x="229780" y="602723"/>
                    <a:pt x="257153" y="596078"/>
                    <a:pt x="280084" y="582783"/>
                  </a:cubicBezTo>
                  <a:cubicBezTo>
                    <a:pt x="302611" y="569937"/>
                    <a:pt x="321683" y="551879"/>
                    <a:pt x="335773" y="530133"/>
                  </a:cubicBezTo>
                  <a:cubicBezTo>
                    <a:pt x="338466" y="526011"/>
                    <a:pt x="340979" y="521754"/>
                    <a:pt x="343402" y="517407"/>
                  </a:cubicBezTo>
                  <a:lnTo>
                    <a:pt x="343402" y="594254"/>
                  </a:lnTo>
                  <a:lnTo>
                    <a:pt x="426734" y="594254"/>
                  </a:lnTo>
                  <a:lnTo>
                    <a:pt x="426734" y="0"/>
                  </a:lnTo>
                  <a:close/>
                  <a:moveTo>
                    <a:pt x="308983" y="488416"/>
                  </a:moveTo>
                  <a:cubicBezTo>
                    <a:pt x="297540" y="501339"/>
                    <a:pt x="283315" y="511497"/>
                    <a:pt x="267340" y="518124"/>
                  </a:cubicBezTo>
                  <a:cubicBezTo>
                    <a:pt x="250781" y="525011"/>
                    <a:pt x="233011" y="528489"/>
                    <a:pt x="215061" y="528341"/>
                  </a:cubicBezTo>
                  <a:cubicBezTo>
                    <a:pt x="176469" y="528341"/>
                    <a:pt x="145057" y="515180"/>
                    <a:pt x="120824" y="488864"/>
                  </a:cubicBezTo>
                  <a:cubicBezTo>
                    <a:pt x="96593" y="462548"/>
                    <a:pt x="84342" y="425818"/>
                    <a:pt x="84028" y="378679"/>
                  </a:cubicBezTo>
                  <a:cubicBezTo>
                    <a:pt x="83624" y="357364"/>
                    <a:pt x="86944" y="336147"/>
                    <a:pt x="93765" y="315947"/>
                  </a:cubicBezTo>
                  <a:cubicBezTo>
                    <a:pt x="99734" y="298772"/>
                    <a:pt x="108978" y="282914"/>
                    <a:pt x="121004" y="269256"/>
                  </a:cubicBezTo>
                  <a:cubicBezTo>
                    <a:pt x="132313" y="256445"/>
                    <a:pt x="146403" y="246417"/>
                    <a:pt x="162244" y="239951"/>
                  </a:cubicBezTo>
                  <a:cubicBezTo>
                    <a:pt x="179027" y="233275"/>
                    <a:pt x="196932" y="229954"/>
                    <a:pt x="214972" y="230183"/>
                  </a:cubicBezTo>
                  <a:cubicBezTo>
                    <a:pt x="252935" y="230183"/>
                    <a:pt x="284123" y="243209"/>
                    <a:pt x="308490" y="269256"/>
                  </a:cubicBezTo>
                  <a:cubicBezTo>
                    <a:pt x="332856" y="295304"/>
                    <a:pt x="345063" y="331809"/>
                    <a:pt x="345063" y="378769"/>
                  </a:cubicBezTo>
                  <a:cubicBezTo>
                    <a:pt x="345377" y="399946"/>
                    <a:pt x="342191" y="421033"/>
                    <a:pt x="335684" y="441188"/>
                  </a:cubicBezTo>
                  <a:cubicBezTo>
                    <a:pt x="330074" y="458497"/>
                    <a:pt x="320965" y="474489"/>
                    <a:pt x="308983" y="488192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5" name="Forma libre 172">
              <a:extLst>
                <a:ext uri="{FF2B5EF4-FFF2-40B4-BE49-F238E27FC236}">
                  <a16:creationId xmlns:a16="http://schemas.microsoft.com/office/drawing/2014/main" id="{BAAE6168-2EDC-0554-6E85-21F1FE73F996}"/>
                </a:ext>
              </a:extLst>
            </p:cNvPr>
            <p:cNvSpPr/>
            <p:nvPr/>
          </p:nvSpPr>
          <p:spPr>
            <a:xfrm>
              <a:off x="10866114" y="301762"/>
              <a:ext cx="134370" cy="215067"/>
            </a:xfrm>
            <a:custGeom>
              <a:avLst/>
              <a:gdLst>
                <a:gd name="connsiteX0" fmla="*/ 0 w 565867"/>
                <a:gd name="connsiteY0" fmla="*/ 645695 h 905704"/>
                <a:gd name="connsiteX1" fmla="*/ 75165 w 565867"/>
                <a:gd name="connsiteY1" fmla="*/ 828336 h 905704"/>
                <a:gd name="connsiteX2" fmla="*/ 374837 w 565867"/>
                <a:gd name="connsiteY2" fmla="*/ 877357 h 905704"/>
                <a:gd name="connsiteX3" fmla="*/ 464900 w 565867"/>
                <a:gd name="connsiteY3" fmla="*/ 0 h 905704"/>
                <a:gd name="connsiteX4" fmla="*/ 0 w 565867"/>
                <a:gd name="connsiteY4" fmla="*/ 645695 h 90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867" h="905704">
                  <a:moveTo>
                    <a:pt x="0" y="645695"/>
                  </a:moveTo>
                  <a:cubicBezTo>
                    <a:pt x="-58" y="714091"/>
                    <a:pt x="26961" y="779741"/>
                    <a:pt x="75165" y="828336"/>
                  </a:cubicBezTo>
                  <a:cubicBezTo>
                    <a:pt x="168145" y="921180"/>
                    <a:pt x="294377" y="921000"/>
                    <a:pt x="374837" y="877357"/>
                  </a:cubicBezTo>
                  <a:cubicBezTo>
                    <a:pt x="473561" y="823989"/>
                    <a:pt x="694927" y="663932"/>
                    <a:pt x="464900" y="0"/>
                  </a:cubicBezTo>
                  <a:cubicBezTo>
                    <a:pt x="464810" y="313393"/>
                    <a:pt x="0" y="345252"/>
                    <a:pt x="0" y="645695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6" name="Forma libre 173">
              <a:extLst>
                <a:ext uri="{FF2B5EF4-FFF2-40B4-BE49-F238E27FC236}">
                  <a16:creationId xmlns:a16="http://schemas.microsoft.com/office/drawing/2014/main" id="{7F68BA30-4127-BA8F-F195-633B3125BD9C}"/>
                </a:ext>
              </a:extLst>
            </p:cNvPr>
            <p:cNvSpPr/>
            <p:nvPr/>
          </p:nvSpPr>
          <p:spPr>
            <a:xfrm>
              <a:off x="10787879" y="301762"/>
              <a:ext cx="128488" cy="215058"/>
            </a:xfrm>
            <a:custGeom>
              <a:avLst/>
              <a:gdLst>
                <a:gd name="connsiteX0" fmla="*/ 541097 w 541096"/>
                <a:gd name="connsiteY0" fmla="*/ 274364 h 905666"/>
                <a:gd name="connsiteX1" fmla="*/ 464810 w 541096"/>
                <a:gd name="connsiteY1" fmla="*/ 0 h 905666"/>
                <a:gd name="connsiteX2" fmla="*/ 0 w 541096"/>
                <a:gd name="connsiteY2" fmla="*/ 645695 h 905666"/>
                <a:gd name="connsiteX3" fmla="*/ 75075 w 541096"/>
                <a:gd name="connsiteY3" fmla="*/ 828336 h 905666"/>
                <a:gd name="connsiteX4" fmla="*/ 374792 w 541096"/>
                <a:gd name="connsiteY4" fmla="*/ 877357 h 905666"/>
                <a:gd name="connsiteX5" fmla="*/ 541097 w 541096"/>
                <a:gd name="connsiteY5" fmla="*/ 274364 h 90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096" h="905666">
                  <a:moveTo>
                    <a:pt x="541097" y="274364"/>
                  </a:moveTo>
                  <a:cubicBezTo>
                    <a:pt x="525840" y="192230"/>
                    <a:pt x="501383" y="108124"/>
                    <a:pt x="464810" y="0"/>
                  </a:cubicBezTo>
                  <a:cubicBezTo>
                    <a:pt x="464810" y="313393"/>
                    <a:pt x="0" y="345252"/>
                    <a:pt x="0" y="645695"/>
                  </a:cubicBezTo>
                  <a:cubicBezTo>
                    <a:pt x="-81" y="714082"/>
                    <a:pt x="26902" y="779727"/>
                    <a:pt x="75075" y="828336"/>
                  </a:cubicBezTo>
                  <a:cubicBezTo>
                    <a:pt x="168055" y="921180"/>
                    <a:pt x="295274" y="920911"/>
                    <a:pt x="374792" y="877357"/>
                  </a:cubicBezTo>
                  <a:cubicBezTo>
                    <a:pt x="189640" y="680601"/>
                    <a:pt x="254977" y="452838"/>
                    <a:pt x="541097" y="274364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7" name="Forma libre 174">
              <a:extLst>
                <a:ext uri="{FF2B5EF4-FFF2-40B4-BE49-F238E27FC236}">
                  <a16:creationId xmlns:a16="http://schemas.microsoft.com/office/drawing/2014/main" id="{253DE9F6-3CD4-E6DE-5564-AAB39A9FDC59}"/>
                </a:ext>
              </a:extLst>
            </p:cNvPr>
            <p:cNvSpPr/>
            <p:nvPr/>
          </p:nvSpPr>
          <p:spPr>
            <a:xfrm>
              <a:off x="10709665" y="301762"/>
              <a:ext cx="128477" cy="265750"/>
            </a:xfrm>
            <a:custGeom>
              <a:avLst/>
              <a:gdLst>
                <a:gd name="connsiteX0" fmla="*/ 541052 w 541051"/>
                <a:gd name="connsiteY0" fmla="*/ 274364 h 1119144"/>
                <a:gd name="connsiteX1" fmla="*/ 464765 w 541051"/>
                <a:gd name="connsiteY1" fmla="*/ 0 h 1119144"/>
                <a:gd name="connsiteX2" fmla="*/ 0 w 541051"/>
                <a:gd name="connsiteY2" fmla="*/ 645695 h 1119144"/>
                <a:gd name="connsiteX3" fmla="*/ 124975 w 541051"/>
                <a:gd name="connsiteY3" fmla="*/ 867633 h 1119144"/>
                <a:gd name="connsiteX4" fmla="*/ 112949 w 541051"/>
                <a:gd name="connsiteY4" fmla="*/ 1119145 h 1119144"/>
                <a:gd name="connsiteX5" fmla="*/ 172587 w 541051"/>
                <a:gd name="connsiteY5" fmla="*/ 1109242 h 1119144"/>
                <a:gd name="connsiteX6" fmla="*/ 163164 w 541051"/>
                <a:gd name="connsiteY6" fmla="*/ 886901 h 1119144"/>
                <a:gd name="connsiteX7" fmla="*/ 374567 w 541051"/>
                <a:gd name="connsiteY7" fmla="*/ 877446 h 1119144"/>
                <a:gd name="connsiteX8" fmla="*/ 541052 w 541051"/>
                <a:gd name="connsiteY8" fmla="*/ 274364 h 111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051" h="1119144">
                  <a:moveTo>
                    <a:pt x="541052" y="274364"/>
                  </a:moveTo>
                  <a:cubicBezTo>
                    <a:pt x="525795" y="192230"/>
                    <a:pt x="501293" y="108124"/>
                    <a:pt x="464765" y="0"/>
                  </a:cubicBezTo>
                  <a:cubicBezTo>
                    <a:pt x="464765" y="313393"/>
                    <a:pt x="0" y="345252"/>
                    <a:pt x="0" y="645695"/>
                  </a:cubicBezTo>
                  <a:cubicBezTo>
                    <a:pt x="0" y="799793"/>
                    <a:pt x="124975" y="867633"/>
                    <a:pt x="124975" y="867633"/>
                  </a:cubicBezTo>
                  <a:cubicBezTo>
                    <a:pt x="105536" y="950023"/>
                    <a:pt x="101457" y="1035281"/>
                    <a:pt x="112949" y="1119145"/>
                  </a:cubicBezTo>
                  <a:lnTo>
                    <a:pt x="172587" y="1109242"/>
                  </a:lnTo>
                  <a:cubicBezTo>
                    <a:pt x="143464" y="1007974"/>
                    <a:pt x="161324" y="897700"/>
                    <a:pt x="163164" y="886901"/>
                  </a:cubicBezTo>
                  <a:cubicBezTo>
                    <a:pt x="239450" y="917416"/>
                    <a:pt x="318160" y="908364"/>
                    <a:pt x="374567" y="877446"/>
                  </a:cubicBezTo>
                  <a:cubicBezTo>
                    <a:pt x="189505" y="680601"/>
                    <a:pt x="254842" y="452883"/>
                    <a:pt x="541052" y="274364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8" name="Forma libre 176">
              <a:extLst>
                <a:ext uri="{FF2B5EF4-FFF2-40B4-BE49-F238E27FC236}">
                  <a16:creationId xmlns:a16="http://schemas.microsoft.com/office/drawing/2014/main" id="{75488488-D7B3-D14C-97D0-1497D6092A63}"/>
                </a:ext>
              </a:extLst>
            </p:cNvPr>
            <p:cNvSpPr/>
            <p:nvPr/>
          </p:nvSpPr>
          <p:spPr>
            <a:xfrm>
              <a:off x="11053102" y="570151"/>
              <a:ext cx="55069" cy="59585"/>
            </a:xfrm>
            <a:custGeom>
              <a:avLst/>
              <a:gdLst>
                <a:gd name="connsiteX0" fmla="*/ 62600 w 231911"/>
                <a:gd name="connsiteY0" fmla="*/ 176367 h 250929"/>
                <a:gd name="connsiteX1" fmla="*/ 168593 w 231911"/>
                <a:gd name="connsiteY1" fmla="*/ 176367 h 250929"/>
                <a:gd name="connsiteX2" fmla="*/ 197448 w 231911"/>
                <a:gd name="connsiteY2" fmla="*/ 250929 h 250929"/>
                <a:gd name="connsiteX3" fmla="*/ 231911 w 231911"/>
                <a:gd name="connsiteY3" fmla="*/ 250929 h 250929"/>
                <a:gd name="connsiteX4" fmla="*/ 131393 w 231911"/>
                <a:gd name="connsiteY4" fmla="*/ 0 h 250929"/>
                <a:gd name="connsiteX5" fmla="*/ 100519 w 231911"/>
                <a:gd name="connsiteY5" fmla="*/ 0 h 250929"/>
                <a:gd name="connsiteX6" fmla="*/ 0 w 231911"/>
                <a:gd name="connsiteY6" fmla="*/ 250929 h 250929"/>
                <a:gd name="connsiteX7" fmla="*/ 33746 w 231911"/>
                <a:gd name="connsiteY7" fmla="*/ 250929 h 250929"/>
                <a:gd name="connsiteX8" fmla="*/ 105186 w 231911"/>
                <a:gd name="connsiteY8" fmla="*/ 66317 h 250929"/>
                <a:gd name="connsiteX9" fmla="*/ 115597 w 231911"/>
                <a:gd name="connsiteY9" fmla="*/ 39790 h 250929"/>
                <a:gd name="connsiteX10" fmla="*/ 126008 w 231911"/>
                <a:gd name="connsiteY10" fmla="*/ 66317 h 250929"/>
                <a:gd name="connsiteX11" fmla="*/ 157420 w 231911"/>
                <a:gd name="connsiteY11" fmla="*/ 148048 h 250929"/>
                <a:gd name="connsiteX12" fmla="*/ 73549 w 231911"/>
                <a:gd name="connsiteY12" fmla="*/ 148048 h 25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1911" h="250929">
                  <a:moveTo>
                    <a:pt x="62600" y="176367"/>
                  </a:moveTo>
                  <a:lnTo>
                    <a:pt x="168593" y="176367"/>
                  </a:lnTo>
                  <a:lnTo>
                    <a:pt x="197448" y="250929"/>
                  </a:lnTo>
                  <a:lnTo>
                    <a:pt x="231911" y="250929"/>
                  </a:lnTo>
                  <a:lnTo>
                    <a:pt x="131393" y="0"/>
                  </a:lnTo>
                  <a:lnTo>
                    <a:pt x="100519" y="0"/>
                  </a:lnTo>
                  <a:lnTo>
                    <a:pt x="0" y="250929"/>
                  </a:lnTo>
                  <a:lnTo>
                    <a:pt x="33746" y="250929"/>
                  </a:lnTo>
                  <a:close/>
                  <a:moveTo>
                    <a:pt x="105186" y="66317"/>
                  </a:moveTo>
                  <a:cubicBezTo>
                    <a:pt x="107789" y="59596"/>
                    <a:pt x="111289" y="50768"/>
                    <a:pt x="115597" y="39790"/>
                  </a:cubicBezTo>
                  <a:lnTo>
                    <a:pt x="126008" y="66317"/>
                  </a:lnTo>
                  <a:lnTo>
                    <a:pt x="157420" y="148048"/>
                  </a:lnTo>
                  <a:lnTo>
                    <a:pt x="73549" y="148048"/>
                  </a:ln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29" name="Forma libre 177">
              <a:extLst>
                <a:ext uri="{FF2B5EF4-FFF2-40B4-BE49-F238E27FC236}">
                  <a16:creationId xmlns:a16="http://schemas.microsoft.com/office/drawing/2014/main" id="{97F8AE7F-7824-9AFD-6E70-9214F5F5B4AB}"/>
                </a:ext>
              </a:extLst>
            </p:cNvPr>
            <p:cNvSpPr/>
            <p:nvPr/>
          </p:nvSpPr>
          <p:spPr>
            <a:xfrm>
              <a:off x="11132978" y="586021"/>
              <a:ext cx="60316" cy="43715"/>
            </a:xfrm>
            <a:custGeom>
              <a:avLst/>
              <a:gdLst>
                <a:gd name="connsiteX0" fmla="*/ 212301 w 254008"/>
                <a:gd name="connsiteY0" fmla="*/ 39454 h 184096"/>
                <a:gd name="connsiteX1" fmla="*/ 223116 w 254008"/>
                <a:gd name="connsiteY1" fmla="*/ 73688 h 184096"/>
                <a:gd name="connsiteX2" fmla="*/ 223116 w 254008"/>
                <a:gd name="connsiteY2" fmla="*/ 184097 h 184096"/>
                <a:gd name="connsiteX3" fmla="*/ 253990 w 254008"/>
                <a:gd name="connsiteY3" fmla="*/ 184097 h 184096"/>
                <a:gd name="connsiteX4" fmla="*/ 253990 w 254008"/>
                <a:gd name="connsiteY4" fmla="*/ 68311 h 184096"/>
                <a:gd name="connsiteX5" fmla="*/ 245733 w 254008"/>
                <a:gd name="connsiteY5" fmla="*/ 32464 h 184096"/>
                <a:gd name="connsiteX6" fmla="*/ 223296 w 254008"/>
                <a:gd name="connsiteY6" fmla="*/ 8625 h 184096"/>
                <a:gd name="connsiteX7" fmla="*/ 190223 w 254008"/>
                <a:gd name="connsiteY7" fmla="*/ 22 h 184096"/>
                <a:gd name="connsiteX8" fmla="*/ 154907 w 254008"/>
                <a:gd name="connsiteY8" fmla="*/ 10418 h 184096"/>
                <a:gd name="connsiteX9" fmla="*/ 135521 w 254008"/>
                <a:gd name="connsiteY9" fmla="*/ 34256 h 184096"/>
                <a:gd name="connsiteX10" fmla="*/ 80774 w 254008"/>
                <a:gd name="connsiteY10" fmla="*/ 22 h 184096"/>
                <a:gd name="connsiteX11" fmla="*/ 48779 w 254008"/>
                <a:gd name="connsiteY11" fmla="*/ 8984 h 184096"/>
                <a:gd name="connsiteX12" fmla="*/ 30829 w 254008"/>
                <a:gd name="connsiteY12" fmla="*/ 29282 h 184096"/>
                <a:gd name="connsiteX13" fmla="*/ 30829 w 254008"/>
                <a:gd name="connsiteY13" fmla="*/ 3069 h 184096"/>
                <a:gd name="connsiteX14" fmla="*/ 0 w 254008"/>
                <a:gd name="connsiteY14" fmla="*/ 3069 h 184096"/>
                <a:gd name="connsiteX15" fmla="*/ 0 w 254008"/>
                <a:gd name="connsiteY15" fmla="*/ 184097 h 184096"/>
                <a:gd name="connsiteX16" fmla="*/ 30829 w 254008"/>
                <a:gd name="connsiteY16" fmla="*/ 184097 h 184096"/>
                <a:gd name="connsiteX17" fmla="*/ 30829 w 254008"/>
                <a:gd name="connsiteY17" fmla="*/ 74046 h 184096"/>
                <a:gd name="connsiteX18" fmla="*/ 36438 w 254008"/>
                <a:gd name="connsiteY18" fmla="*/ 48953 h 184096"/>
                <a:gd name="connsiteX19" fmla="*/ 51516 w 254008"/>
                <a:gd name="connsiteY19" fmla="*/ 33001 h 184096"/>
                <a:gd name="connsiteX20" fmla="*/ 73549 w 254008"/>
                <a:gd name="connsiteY20" fmla="*/ 27445 h 184096"/>
                <a:gd name="connsiteX21" fmla="*/ 101057 w 254008"/>
                <a:gd name="connsiteY21" fmla="*/ 39454 h 184096"/>
                <a:gd name="connsiteX22" fmla="*/ 111603 w 254008"/>
                <a:gd name="connsiteY22" fmla="*/ 73688 h 184096"/>
                <a:gd name="connsiteX23" fmla="*/ 111603 w 254008"/>
                <a:gd name="connsiteY23" fmla="*/ 184097 h 184096"/>
                <a:gd name="connsiteX24" fmla="*/ 142521 w 254008"/>
                <a:gd name="connsiteY24" fmla="*/ 184097 h 184096"/>
                <a:gd name="connsiteX25" fmla="*/ 142521 w 254008"/>
                <a:gd name="connsiteY25" fmla="*/ 74046 h 184096"/>
                <a:gd name="connsiteX26" fmla="*/ 154548 w 254008"/>
                <a:gd name="connsiteY26" fmla="*/ 39633 h 184096"/>
                <a:gd name="connsiteX27" fmla="*/ 185242 w 254008"/>
                <a:gd name="connsiteY27" fmla="*/ 27445 h 184096"/>
                <a:gd name="connsiteX28" fmla="*/ 212301 w 254008"/>
                <a:gd name="connsiteY28" fmla="*/ 39454 h 18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008" h="184096">
                  <a:moveTo>
                    <a:pt x="212301" y="39454"/>
                  </a:moveTo>
                  <a:cubicBezTo>
                    <a:pt x="219513" y="47430"/>
                    <a:pt x="223116" y="58842"/>
                    <a:pt x="223116" y="73688"/>
                  </a:cubicBezTo>
                  <a:lnTo>
                    <a:pt x="223116" y="184097"/>
                  </a:lnTo>
                  <a:lnTo>
                    <a:pt x="253990" y="184097"/>
                  </a:lnTo>
                  <a:lnTo>
                    <a:pt x="253990" y="68311"/>
                  </a:lnTo>
                  <a:cubicBezTo>
                    <a:pt x="254268" y="55863"/>
                    <a:pt x="251432" y="43540"/>
                    <a:pt x="245733" y="32464"/>
                  </a:cubicBezTo>
                  <a:cubicBezTo>
                    <a:pt x="240554" y="22632"/>
                    <a:pt x="232800" y="14392"/>
                    <a:pt x="223296" y="8625"/>
                  </a:cubicBezTo>
                  <a:cubicBezTo>
                    <a:pt x="213275" y="2773"/>
                    <a:pt x="201828" y="-202"/>
                    <a:pt x="190223" y="22"/>
                  </a:cubicBezTo>
                  <a:cubicBezTo>
                    <a:pt x="177699" y="44"/>
                    <a:pt x="165443" y="3651"/>
                    <a:pt x="154907" y="10418"/>
                  </a:cubicBezTo>
                  <a:cubicBezTo>
                    <a:pt x="146085" y="16122"/>
                    <a:pt x="139299" y="24465"/>
                    <a:pt x="135521" y="34256"/>
                  </a:cubicBezTo>
                  <a:cubicBezTo>
                    <a:pt x="125842" y="12878"/>
                    <a:pt x="104261" y="-619"/>
                    <a:pt x="80774" y="22"/>
                  </a:cubicBezTo>
                  <a:cubicBezTo>
                    <a:pt x="69475" y="-81"/>
                    <a:pt x="58377" y="3024"/>
                    <a:pt x="48779" y="8984"/>
                  </a:cubicBezTo>
                  <a:cubicBezTo>
                    <a:pt x="41047" y="13980"/>
                    <a:pt x="34836" y="21001"/>
                    <a:pt x="30829" y="29282"/>
                  </a:cubicBezTo>
                  <a:lnTo>
                    <a:pt x="30829" y="3069"/>
                  </a:lnTo>
                  <a:lnTo>
                    <a:pt x="0" y="3069"/>
                  </a:lnTo>
                  <a:lnTo>
                    <a:pt x="0" y="184097"/>
                  </a:lnTo>
                  <a:lnTo>
                    <a:pt x="30829" y="184097"/>
                  </a:lnTo>
                  <a:lnTo>
                    <a:pt x="30829" y="74046"/>
                  </a:lnTo>
                  <a:cubicBezTo>
                    <a:pt x="30577" y="65344"/>
                    <a:pt x="32507" y="56723"/>
                    <a:pt x="36438" y="48953"/>
                  </a:cubicBezTo>
                  <a:cubicBezTo>
                    <a:pt x="39831" y="42303"/>
                    <a:pt x="45063" y="36765"/>
                    <a:pt x="51516" y="33001"/>
                  </a:cubicBezTo>
                  <a:cubicBezTo>
                    <a:pt x="58220" y="29192"/>
                    <a:pt x="65835" y="27270"/>
                    <a:pt x="73549" y="27445"/>
                  </a:cubicBezTo>
                  <a:cubicBezTo>
                    <a:pt x="84059" y="27113"/>
                    <a:pt x="94165" y="31522"/>
                    <a:pt x="101057" y="39454"/>
                  </a:cubicBezTo>
                  <a:cubicBezTo>
                    <a:pt x="108089" y="47430"/>
                    <a:pt x="111603" y="58842"/>
                    <a:pt x="111603" y="73688"/>
                  </a:cubicBezTo>
                  <a:lnTo>
                    <a:pt x="111603" y="184097"/>
                  </a:lnTo>
                  <a:lnTo>
                    <a:pt x="142521" y="184097"/>
                  </a:lnTo>
                  <a:lnTo>
                    <a:pt x="142521" y="74046"/>
                  </a:lnTo>
                  <a:cubicBezTo>
                    <a:pt x="142521" y="59111"/>
                    <a:pt x="146529" y="47640"/>
                    <a:pt x="154548" y="39633"/>
                  </a:cubicBezTo>
                  <a:cubicBezTo>
                    <a:pt x="162621" y="31460"/>
                    <a:pt x="173754" y="27037"/>
                    <a:pt x="185242" y="27445"/>
                  </a:cubicBezTo>
                  <a:cubicBezTo>
                    <a:pt x="195599" y="27234"/>
                    <a:pt x="205516" y="31634"/>
                    <a:pt x="212301" y="39454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0" name="Forma libre 178">
              <a:extLst>
                <a:ext uri="{FF2B5EF4-FFF2-40B4-BE49-F238E27FC236}">
                  <a16:creationId xmlns:a16="http://schemas.microsoft.com/office/drawing/2014/main" id="{60181AFB-CBBB-7447-D129-D5F6E364B7D6}"/>
                </a:ext>
              </a:extLst>
            </p:cNvPr>
            <p:cNvSpPr/>
            <p:nvPr/>
          </p:nvSpPr>
          <p:spPr>
            <a:xfrm>
              <a:off x="11200328" y="585980"/>
              <a:ext cx="40248" cy="44572"/>
            </a:xfrm>
            <a:custGeom>
              <a:avLst/>
              <a:gdLst>
                <a:gd name="connsiteX0" fmla="*/ 129442 w 169496"/>
                <a:gd name="connsiteY0" fmla="*/ 11305 h 187705"/>
                <a:gd name="connsiteX1" fmla="*/ 86721 w 169496"/>
                <a:gd name="connsiteY1" fmla="*/ 13 h 187705"/>
                <a:gd name="connsiteX2" fmla="*/ 51899 w 169496"/>
                <a:gd name="connsiteY2" fmla="*/ 6645 h 187705"/>
                <a:gd name="connsiteX3" fmla="*/ 24436 w 169496"/>
                <a:gd name="connsiteY3" fmla="*/ 25465 h 187705"/>
                <a:gd name="connsiteX4" fmla="*/ 6486 w 169496"/>
                <a:gd name="connsiteY4" fmla="*/ 54859 h 187705"/>
                <a:gd name="connsiteX5" fmla="*/ 24 w 169496"/>
                <a:gd name="connsiteY5" fmla="*/ 93574 h 187705"/>
                <a:gd name="connsiteX6" fmla="*/ 11512 w 169496"/>
                <a:gd name="connsiteY6" fmla="*/ 142864 h 187705"/>
                <a:gd name="connsiteX7" fmla="*/ 87799 w 169496"/>
                <a:gd name="connsiteY7" fmla="*/ 187673 h 187705"/>
                <a:gd name="connsiteX8" fmla="*/ 117775 w 169496"/>
                <a:gd name="connsiteY8" fmla="*/ 183192 h 187705"/>
                <a:gd name="connsiteX9" fmla="*/ 144699 w 169496"/>
                <a:gd name="connsiteY9" fmla="*/ 169032 h 187705"/>
                <a:gd name="connsiteX10" fmla="*/ 166239 w 169496"/>
                <a:gd name="connsiteY10" fmla="*/ 142506 h 187705"/>
                <a:gd name="connsiteX11" fmla="*/ 142904 w 169496"/>
                <a:gd name="connsiteY11" fmla="*/ 128167 h 187705"/>
                <a:gd name="connsiteX12" fmla="*/ 128186 w 169496"/>
                <a:gd name="connsiteY12" fmla="*/ 146449 h 187705"/>
                <a:gd name="connsiteX13" fmla="*/ 109697 w 169496"/>
                <a:gd name="connsiteY13" fmla="*/ 156844 h 187705"/>
                <a:gd name="connsiteX14" fmla="*/ 88337 w 169496"/>
                <a:gd name="connsiteY14" fmla="*/ 160071 h 187705"/>
                <a:gd name="connsiteX15" fmla="*/ 58899 w 169496"/>
                <a:gd name="connsiteY15" fmla="*/ 152543 h 187705"/>
                <a:gd name="connsiteX16" fmla="*/ 38616 w 169496"/>
                <a:gd name="connsiteY16" fmla="*/ 130138 h 187705"/>
                <a:gd name="connsiteX17" fmla="*/ 31212 w 169496"/>
                <a:gd name="connsiteY17" fmla="*/ 100564 h 187705"/>
                <a:gd name="connsiteX18" fmla="*/ 169111 w 169496"/>
                <a:gd name="connsiteY18" fmla="*/ 100564 h 187705"/>
                <a:gd name="connsiteX19" fmla="*/ 169470 w 169496"/>
                <a:gd name="connsiteY19" fmla="*/ 96084 h 187705"/>
                <a:gd name="connsiteX20" fmla="*/ 169470 w 169496"/>
                <a:gd name="connsiteY20" fmla="*/ 91603 h 187705"/>
                <a:gd name="connsiteX21" fmla="*/ 158700 w 169496"/>
                <a:gd name="connsiteY21" fmla="*/ 43209 h 187705"/>
                <a:gd name="connsiteX22" fmla="*/ 129442 w 169496"/>
                <a:gd name="connsiteY22" fmla="*/ 11305 h 187705"/>
                <a:gd name="connsiteX23" fmla="*/ 46155 w 169496"/>
                <a:gd name="connsiteY23" fmla="*/ 44285 h 187705"/>
                <a:gd name="connsiteX24" fmla="*/ 63566 w 169496"/>
                <a:gd name="connsiteY24" fmla="*/ 30842 h 187705"/>
                <a:gd name="connsiteX25" fmla="*/ 86363 w 169496"/>
                <a:gd name="connsiteY25" fmla="*/ 26361 h 187705"/>
                <a:gd name="connsiteX26" fmla="*/ 123698 w 169496"/>
                <a:gd name="connsiteY26" fmla="*/ 42671 h 187705"/>
                <a:gd name="connsiteX27" fmla="*/ 137475 w 169496"/>
                <a:gd name="connsiteY27" fmla="*/ 76905 h 187705"/>
                <a:gd name="connsiteX28" fmla="*/ 32334 w 169496"/>
                <a:gd name="connsiteY28" fmla="*/ 76905 h 187705"/>
                <a:gd name="connsiteX29" fmla="*/ 35026 w 169496"/>
                <a:gd name="connsiteY29" fmla="*/ 65255 h 187705"/>
                <a:gd name="connsiteX30" fmla="*/ 46155 w 169496"/>
                <a:gd name="connsiteY30" fmla="*/ 44285 h 18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9496" h="187705">
                  <a:moveTo>
                    <a:pt x="129442" y="11305"/>
                  </a:moveTo>
                  <a:cubicBezTo>
                    <a:pt x="116532" y="3647"/>
                    <a:pt x="101736" y="-260"/>
                    <a:pt x="86721" y="13"/>
                  </a:cubicBezTo>
                  <a:cubicBezTo>
                    <a:pt x="74785" y="-139"/>
                    <a:pt x="62943" y="2119"/>
                    <a:pt x="51899" y="6645"/>
                  </a:cubicBezTo>
                  <a:cubicBezTo>
                    <a:pt x="41519" y="10920"/>
                    <a:pt x="32163" y="17337"/>
                    <a:pt x="24436" y="25465"/>
                  </a:cubicBezTo>
                  <a:cubicBezTo>
                    <a:pt x="16511" y="33938"/>
                    <a:pt x="10404" y="43944"/>
                    <a:pt x="6486" y="54859"/>
                  </a:cubicBezTo>
                  <a:cubicBezTo>
                    <a:pt x="2016" y="67271"/>
                    <a:pt x="-173" y="80387"/>
                    <a:pt x="24" y="93574"/>
                  </a:cubicBezTo>
                  <a:cubicBezTo>
                    <a:pt x="-348" y="110705"/>
                    <a:pt x="3601" y="127656"/>
                    <a:pt x="11512" y="142864"/>
                  </a:cubicBezTo>
                  <a:cubicBezTo>
                    <a:pt x="26240" y="171165"/>
                    <a:pt x="55870" y="188569"/>
                    <a:pt x="87799" y="187673"/>
                  </a:cubicBezTo>
                  <a:cubicBezTo>
                    <a:pt x="97958" y="187677"/>
                    <a:pt x="108059" y="186167"/>
                    <a:pt x="117775" y="183192"/>
                  </a:cubicBezTo>
                  <a:cubicBezTo>
                    <a:pt x="127522" y="180114"/>
                    <a:pt x="136640" y="175314"/>
                    <a:pt x="144699" y="169032"/>
                  </a:cubicBezTo>
                  <a:cubicBezTo>
                    <a:pt x="153692" y="161827"/>
                    <a:pt x="161038" y="152780"/>
                    <a:pt x="166239" y="142506"/>
                  </a:cubicBezTo>
                  <a:lnTo>
                    <a:pt x="142904" y="128167"/>
                  </a:lnTo>
                  <a:cubicBezTo>
                    <a:pt x="139036" y="135027"/>
                    <a:pt x="134064" y="141202"/>
                    <a:pt x="128186" y="146449"/>
                  </a:cubicBezTo>
                  <a:cubicBezTo>
                    <a:pt x="122801" y="151140"/>
                    <a:pt x="116509" y="154680"/>
                    <a:pt x="109697" y="156844"/>
                  </a:cubicBezTo>
                  <a:cubicBezTo>
                    <a:pt x="102787" y="159009"/>
                    <a:pt x="95580" y="160097"/>
                    <a:pt x="88337" y="160071"/>
                  </a:cubicBezTo>
                  <a:cubicBezTo>
                    <a:pt x="78016" y="160313"/>
                    <a:pt x="67834" y="157705"/>
                    <a:pt x="58899" y="152543"/>
                  </a:cubicBezTo>
                  <a:cubicBezTo>
                    <a:pt x="50162" y="147125"/>
                    <a:pt x="43135" y="139360"/>
                    <a:pt x="38616" y="130138"/>
                  </a:cubicBezTo>
                  <a:cubicBezTo>
                    <a:pt x="34147" y="120890"/>
                    <a:pt x="31625" y="110826"/>
                    <a:pt x="31212" y="100564"/>
                  </a:cubicBezTo>
                  <a:lnTo>
                    <a:pt x="169111" y="100564"/>
                  </a:lnTo>
                  <a:cubicBezTo>
                    <a:pt x="169371" y="99086"/>
                    <a:pt x="169492" y="97585"/>
                    <a:pt x="169470" y="96084"/>
                  </a:cubicBezTo>
                  <a:lnTo>
                    <a:pt x="169470" y="91603"/>
                  </a:lnTo>
                  <a:cubicBezTo>
                    <a:pt x="169847" y="74840"/>
                    <a:pt x="166149" y="58234"/>
                    <a:pt x="158700" y="43209"/>
                  </a:cubicBezTo>
                  <a:cubicBezTo>
                    <a:pt x="152117" y="30058"/>
                    <a:pt x="141984" y="19008"/>
                    <a:pt x="129442" y="11305"/>
                  </a:cubicBezTo>
                  <a:close/>
                  <a:moveTo>
                    <a:pt x="46155" y="44285"/>
                  </a:moveTo>
                  <a:cubicBezTo>
                    <a:pt x="50777" y="38455"/>
                    <a:pt x="56754" y="33844"/>
                    <a:pt x="63566" y="30842"/>
                  </a:cubicBezTo>
                  <a:cubicBezTo>
                    <a:pt x="70769" y="27768"/>
                    <a:pt x="78532" y="26245"/>
                    <a:pt x="86363" y="26361"/>
                  </a:cubicBezTo>
                  <a:cubicBezTo>
                    <a:pt x="100615" y="25994"/>
                    <a:pt x="114297" y="31971"/>
                    <a:pt x="123698" y="42671"/>
                  </a:cubicBezTo>
                  <a:cubicBezTo>
                    <a:pt x="131713" y="52395"/>
                    <a:pt x="136523" y="64350"/>
                    <a:pt x="137475" y="76905"/>
                  </a:cubicBezTo>
                  <a:lnTo>
                    <a:pt x="32334" y="76905"/>
                  </a:lnTo>
                  <a:cubicBezTo>
                    <a:pt x="32939" y="72962"/>
                    <a:pt x="33841" y="69068"/>
                    <a:pt x="35026" y="65255"/>
                  </a:cubicBezTo>
                  <a:cubicBezTo>
                    <a:pt x="37378" y="57629"/>
                    <a:pt x="41156" y="50513"/>
                    <a:pt x="46155" y="44285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1" name="Forma libre 179">
              <a:extLst>
                <a:ext uri="{FF2B5EF4-FFF2-40B4-BE49-F238E27FC236}">
                  <a16:creationId xmlns:a16="http://schemas.microsoft.com/office/drawing/2014/main" id="{D719DC0D-DFF7-9DA8-3E49-657E052A2F3D}"/>
                </a:ext>
              </a:extLst>
            </p:cNvPr>
            <p:cNvSpPr/>
            <p:nvPr/>
          </p:nvSpPr>
          <p:spPr>
            <a:xfrm>
              <a:off x="11247880" y="586021"/>
              <a:ext cx="60316" cy="43758"/>
            </a:xfrm>
            <a:custGeom>
              <a:avLst/>
              <a:gdLst>
                <a:gd name="connsiteX0" fmla="*/ 30694 w 254008"/>
                <a:gd name="connsiteY0" fmla="*/ 74047 h 184276"/>
                <a:gd name="connsiteX1" fmla="*/ 36258 w 254008"/>
                <a:gd name="connsiteY1" fmla="*/ 48954 h 184276"/>
                <a:gd name="connsiteX2" fmla="*/ 51336 w 254008"/>
                <a:gd name="connsiteY2" fmla="*/ 33002 h 184276"/>
                <a:gd name="connsiteX3" fmla="*/ 73415 w 254008"/>
                <a:gd name="connsiteY3" fmla="*/ 27446 h 184276"/>
                <a:gd name="connsiteX4" fmla="*/ 100878 w 254008"/>
                <a:gd name="connsiteY4" fmla="*/ 39454 h 184276"/>
                <a:gd name="connsiteX5" fmla="*/ 111468 w 254008"/>
                <a:gd name="connsiteY5" fmla="*/ 73688 h 184276"/>
                <a:gd name="connsiteX6" fmla="*/ 111468 w 254008"/>
                <a:gd name="connsiteY6" fmla="*/ 184097 h 184276"/>
                <a:gd name="connsiteX7" fmla="*/ 142342 w 254008"/>
                <a:gd name="connsiteY7" fmla="*/ 184097 h 184276"/>
                <a:gd name="connsiteX8" fmla="*/ 142342 w 254008"/>
                <a:gd name="connsiteY8" fmla="*/ 74047 h 184276"/>
                <a:gd name="connsiteX9" fmla="*/ 154368 w 254008"/>
                <a:gd name="connsiteY9" fmla="*/ 39634 h 184276"/>
                <a:gd name="connsiteX10" fmla="*/ 185062 w 254008"/>
                <a:gd name="connsiteY10" fmla="*/ 27446 h 184276"/>
                <a:gd name="connsiteX11" fmla="*/ 212346 w 254008"/>
                <a:gd name="connsiteY11" fmla="*/ 39454 h 184276"/>
                <a:gd name="connsiteX12" fmla="*/ 223116 w 254008"/>
                <a:gd name="connsiteY12" fmla="*/ 73688 h 184276"/>
                <a:gd name="connsiteX13" fmla="*/ 223116 w 254008"/>
                <a:gd name="connsiteY13" fmla="*/ 184097 h 184276"/>
                <a:gd name="connsiteX14" fmla="*/ 253990 w 254008"/>
                <a:gd name="connsiteY14" fmla="*/ 184097 h 184276"/>
                <a:gd name="connsiteX15" fmla="*/ 253990 w 254008"/>
                <a:gd name="connsiteY15" fmla="*/ 68311 h 184276"/>
                <a:gd name="connsiteX16" fmla="*/ 245733 w 254008"/>
                <a:gd name="connsiteY16" fmla="*/ 32464 h 184276"/>
                <a:gd name="connsiteX17" fmla="*/ 223296 w 254008"/>
                <a:gd name="connsiteY17" fmla="*/ 8626 h 184276"/>
                <a:gd name="connsiteX18" fmla="*/ 190268 w 254008"/>
                <a:gd name="connsiteY18" fmla="*/ 23 h 184276"/>
                <a:gd name="connsiteX19" fmla="*/ 154907 w 254008"/>
                <a:gd name="connsiteY19" fmla="*/ 10418 h 184276"/>
                <a:gd name="connsiteX20" fmla="*/ 135521 w 254008"/>
                <a:gd name="connsiteY20" fmla="*/ 34257 h 184276"/>
                <a:gd name="connsiteX21" fmla="*/ 54509 w 254008"/>
                <a:gd name="connsiteY21" fmla="*/ 6040 h 184276"/>
                <a:gd name="connsiteX22" fmla="*/ 48823 w 254008"/>
                <a:gd name="connsiteY22" fmla="*/ 9164 h 184276"/>
                <a:gd name="connsiteX23" fmla="*/ 30874 w 254008"/>
                <a:gd name="connsiteY23" fmla="*/ 29462 h 184276"/>
                <a:gd name="connsiteX24" fmla="*/ 30874 w 254008"/>
                <a:gd name="connsiteY24" fmla="*/ 3249 h 184276"/>
                <a:gd name="connsiteX25" fmla="*/ 0 w 254008"/>
                <a:gd name="connsiteY25" fmla="*/ 3249 h 184276"/>
                <a:gd name="connsiteX26" fmla="*/ 0 w 254008"/>
                <a:gd name="connsiteY26" fmla="*/ 184276 h 184276"/>
                <a:gd name="connsiteX27" fmla="*/ 30874 w 254008"/>
                <a:gd name="connsiteY27" fmla="*/ 184276 h 18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4008" h="184276">
                  <a:moveTo>
                    <a:pt x="30694" y="74047"/>
                  </a:moveTo>
                  <a:cubicBezTo>
                    <a:pt x="30429" y="65349"/>
                    <a:pt x="32341" y="56724"/>
                    <a:pt x="36258" y="48954"/>
                  </a:cubicBezTo>
                  <a:cubicBezTo>
                    <a:pt x="39651" y="42304"/>
                    <a:pt x="44883" y="36766"/>
                    <a:pt x="51336" y="33002"/>
                  </a:cubicBezTo>
                  <a:cubicBezTo>
                    <a:pt x="58059" y="29189"/>
                    <a:pt x="65687" y="27271"/>
                    <a:pt x="73415" y="27446"/>
                  </a:cubicBezTo>
                  <a:cubicBezTo>
                    <a:pt x="83911" y="27118"/>
                    <a:pt x="93998" y="31532"/>
                    <a:pt x="100878" y="39454"/>
                  </a:cubicBezTo>
                  <a:cubicBezTo>
                    <a:pt x="107937" y="47430"/>
                    <a:pt x="111468" y="58843"/>
                    <a:pt x="111468" y="73688"/>
                  </a:cubicBezTo>
                  <a:lnTo>
                    <a:pt x="111468" y="184097"/>
                  </a:lnTo>
                  <a:lnTo>
                    <a:pt x="142342" y="184097"/>
                  </a:lnTo>
                  <a:lnTo>
                    <a:pt x="142342" y="74047"/>
                  </a:lnTo>
                  <a:cubicBezTo>
                    <a:pt x="142342" y="59112"/>
                    <a:pt x="146349" y="47641"/>
                    <a:pt x="154368" y="39634"/>
                  </a:cubicBezTo>
                  <a:cubicBezTo>
                    <a:pt x="162441" y="31460"/>
                    <a:pt x="173575" y="27038"/>
                    <a:pt x="185062" y="27446"/>
                  </a:cubicBezTo>
                  <a:cubicBezTo>
                    <a:pt x="195496" y="27186"/>
                    <a:pt x="205498" y="31590"/>
                    <a:pt x="212346" y="39454"/>
                  </a:cubicBezTo>
                  <a:cubicBezTo>
                    <a:pt x="219526" y="47430"/>
                    <a:pt x="223116" y="58843"/>
                    <a:pt x="223116" y="73688"/>
                  </a:cubicBezTo>
                  <a:lnTo>
                    <a:pt x="223116" y="184097"/>
                  </a:lnTo>
                  <a:lnTo>
                    <a:pt x="253990" y="184097"/>
                  </a:lnTo>
                  <a:lnTo>
                    <a:pt x="253990" y="68311"/>
                  </a:lnTo>
                  <a:cubicBezTo>
                    <a:pt x="254268" y="55863"/>
                    <a:pt x="251432" y="43541"/>
                    <a:pt x="245733" y="32464"/>
                  </a:cubicBezTo>
                  <a:cubicBezTo>
                    <a:pt x="240554" y="22633"/>
                    <a:pt x="232800" y="14393"/>
                    <a:pt x="223296" y="8626"/>
                  </a:cubicBezTo>
                  <a:cubicBezTo>
                    <a:pt x="213288" y="2778"/>
                    <a:pt x="201859" y="-197"/>
                    <a:pt x="190268" y="23"/>
                  </a:cubicBezTo>
                  <a:cubicBezTo>
                    <a:pt x="177725" y="36"/>
                    <a:pt x="165457" y="3643"/>
                    <a:pt x="154907" y="10418"/>
                  </a:cubicBezTo>
                  <a:cubicBezTo>
                    <a:pt x="146098" y="16136"/>
                    <a:pt x="139317" y="24475"/>
                    <a:pt x="135521" y="34257"/>
                  </a:cubicBezTo>
                  <a:cubicBezTo>
                    <a:pt x="120955" y="4127"/>
                    <a:pt x="84683" y="-8509"/>
                    <a:pt x="54509" y="6040"/>
                  </a:cubicBezTo>
                  <a:cubicBezTo>
                    <a:pt x="52557" y="6977"/>
                    <a:pt x="50659" y="8021"/>
                    <a:pt x="48823" y="9164"/>
                  </a:cubicBezTo>
                  <a:cubicBezTo>
                    <a:pt x="41082" y="14151"/>
                    <a:pt x="34867" y="21172"/>
                    <a:pt x="30874" y="29462"/>
                  </a:cubicBezTo>
                  <a:lnTo>
                    <a:pt x="30874" y="3249"/>
                  </a:lnTo>
                  <a:lnTo>
                    <a:pt x="0" y="3249"/>
                  </a:lnTo>
                  <a:lnTo>
                    <a:pt x="0" y="184276"/>
                  </a:lnTo>
                  <a:lnTo>
                    <a:pt x="30874" y="184276"/>
                  </a:ln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2" name="Forma libre 180">
              <a:extLst>
                <a:ext uri="{FF2B5EF4-FFF2-40B4-BE49-F238E27FC236}">
                  <a16:creationId xmlns:a16="http://schemas.microsoft.com/office/drawing/2014/main" id="{9792603F-71D5-9B66-4052-244FEC75D201}"/>
                </a:ext>
              </a:extLst>
            </p:cNvPr>
            <p:cNvSpPr/>
            <p:nvPr/>
          </p:nvSpPr>
          <p:spPr>
            <a:xfrm>
              <a:off x="11317356" y="570151"/>
              <a:ext cx="42287" cy="60361"/>
            </a:xfrm>
            <a:custGeom>
              <a:avLst/>
              <a:gdLst>
                <a:gd name="connsiteX0" fmla="*/ 153830 w 178083"/>
                <a:gd name="connsiteY0" fmla="*/ 227987 h 254195"/>
                <a:gd name="connsiteX1" fmla="*/ 171780 w 178083"/>
                <a:gd name="connsiteY1" fmla="*/ 198234 h 254195"/>
                <a:gd name="connsiteX2" fmla="*/ 178062 w 178083"/>
                <a:gd name="connsiteY2" fmla="*/ 160236 h 254195"/>
                <a:gd name="connsiteX3" fmla="*/ 167113 w 178083"/>
                <a:gd name="connsiteY3" fmla="*/ 111484 h 254195"/>
                <a:gd name="connsiteX4" fmla="*/ 137137 w 178083"/>
                <a:gd name="connsiteY4" fmla="*/ 78505 h 254195"/>
                <a:gd name="connsiteX5" fmla="*/ 94057 w 178083"/>
                <a:gd name="connsiteY5" fmla="*/ 66675 h 254195"/>
                <a:gd name="connsiteX6" fmla="*/ 59953 w 178083"/>
                <a:gd name="connsiteY6" fmla="*/ 74741 h 254195"/>
                <a:gd name="connsiteX7" fmla="*/ 36079 w 178083"/>
                <a:gd name="connsiteY7" fmla="*/ 96249 h 254195"/>
                <a:gd name="connsiteX8" fmla="*/ 30874 w 178083"/>
                <a:gd name="connsiteY8" fmla="*/ 104628 h 254195"/>
                <a:gd name="connsiteX9" fmla="*/ 30874 w 178083"/>
                <a:gd name="connsiteY9" fmla="*/ 0 h 254195"/>
                <a:gd name="connsiteX10" fmla="*/ 0 w 178083"/>
                <a:gd name="connsiteY10" fmla="*/ 0 h 254195"/>
                <a:gd name="connsiteX11" fmla="*/ 0 w 178083"/>
                <a:gd name="connsiteY11" fmla="*/ 250929 h 254195"/>
                <a:gd name="connsiteX12" fmla="*/ 30874 w 178083"/>
                <a:gd name="connsiteY12" fmla="*/ 250929 h 254195"/>
                <a:gd name="connsiteX13" fmla="*/ 30874 w 178083"/>
                <a:gd name="connsiteY13" fmla="*/ 216337 h 254195"/>
                <a:gd name="connsiteX14" fmla="*/ 35900 w 178083"/>
                <a:gd name="connsiteY14" fmla="*/ 224582 h 254195"/>
                <a:gd name="connsiteX15" fmla="*/ 94236 w 178083"/>
                <a:gd name="connsiteY15" fmla="*/ 254156 h 254195"/>
                <a:gd name="connsiteX16" fmla="*/ 127444 w 178083"/>
                <a:gd name="connsiteY16" fmla="*/ 247345 h 254195"/>
                <a:gd name="connsiteX17" fmla="*/ 153830 w 178083"/>
                <a:gd name="connsiteY17" fmla="*/ 227987 h 254195"/>
                <a:gd name="connsiteX18" fmla="*/ 88493 w 178083"/>
                <a:gd name="connsiteY18" fmla="*/ 226195 h 254195"/>
                <a:gd name="connsiteX19" fmla="*/ 46311 w 178083"/>
                <a:gd name="connsiteY19" fmla="*/ 208809 h 254195"/>
                <a:gd name="connsiteX20" fmla="*/ 29976 w 178083"/>
                <a:gd name="connsiteY20" fmla="*/ 160236 h 254195"/>
                <a:gd name="connsiteX21" fmla="*/ 34464 w 178083"/>
                <a:gd name="connsiteY21" fmla="*/ 132813 h 254195"/>
                <a:gd name="connsiteX22" fmla="*/ 46670 w 178083"/>
                <a:gd name="connsiteY22" fmla="*/ 112022 h 254195"/>
                <a:gd name="connsiteX23" fmla="*/ 65158 w 178083"/>
                <a:gd name="connsiteY23" fmla="*/ 98938 h 254195"/>
                <a:gd name="connsiteX24" fmla="*/ 88672 w 178083"/>
                <a:gd name="connsiteY24" fmla="*/ 94457 h 254195"/>
                <a:gd name="connsiteX25" fmla="*/ 130495 w 178083"/>
                <a:gd name="connsiteY25" fmla="*/ 111843 h 254195"/>
                <a:gd name="connsiteX26" fmla="*/ 146830 w 178083"/>
                <a:gd name="connsiteY26" fmla="*/ 160057 h 254195"/>
                <a:gd name="connsiteX27" fmla="*/ 142701 w 178083"/>
                <a:gd name="connsiteY27" fmla="*/ 187838 h 254195"/>
                <a:gd name="connsiteX28" fmla="*/ 130675 w 178083"/>
                <a:gd name="connsiteY28" fmla="*/ 208630 h 254195"/>
                <a:gd name="connsiteX29" fmla="*/ 112007 w 178083"/>
                <a:gd name="connsiteY29" fmla="*/ 221535 h 254195"/>
                <a:gd name="connsiteX30" fmla="*/ 88268 w 178083"/>
                <a:gd name="connsiteY30" fmla="*/ 226374 h 25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8083" h="254195">
                  <a:moveTo>
                    <a:pt x="153830" y="227987"/>
                  </a:moveTo>
                  <a:cubicBezTo>
                    <a:pt x="161701" y="219335"/>
                    <a:pt x="167795" y="209226"/>
                    <a:pt x="171780" y="198234"/>
                  </a:cubicBezTo>
                  <a:cubicBezTo>
                    <a:pt x="176083" y="186033"/>
                    <a:pt x="178210" y="173173"/>
                    <a:pt x="178062" y="160236"/>
                  </a:cubicBezTo>
                  <a:cubicBezTo>
                    <a:pt x="178399" y="143343"/>
                    <a:pt x="174643" y="126616"/>
                    <a:pt x="167113" y="111484"/>
                  </a:cubicBezTo>
                  <a:cubicBezTo>
                    <a:pt x="160323" y="97965"/>
                    <a:pt x="149957" y="86557"/>
                    <a:pt x="137137" y="78505"/>
                  </a:cubicBezTo>
                  <a:cubicBezTo>
                    <a:pt x="124195" y="70551"/>
                    <a:pt x="109252" y="66447"/>
                    <a:pt x="94057" y="66675"/>
                  </a:cubicBezTo>
                  <a:cubicBezTo>
                    <a:pt x="82179" y="66357"/>
                    <a:pt x="70426" y="69140"/>
                    <a:pt x="59953" y="74741"/>
                  </a:cubicBezTo>
                  <a:cubicBezTo>
                    <a:pt x="50470" y="80015"/>
                    <a:pt x="42308" y="87368"/>
                    <a:pt x="36079" y="96249"/>
                  </a:cubicBezTo>
                  <a:cubicBezTo>
                    <a:pt x="34177" y="98933"/>
                    <a:pt x="32440" y="101734"/>
                    <a:pt x="30874" y="104628"/>
                  </a:cubicBezTo>
                  <a:lnTo>
                    <a:pt x="30874" y="0"/>
                  </a:lnTo>
                  <a:lnTo>
                    <a:pt x="0" y="0"/>
                  </a:lnTo>
                  <a:lnTo>
                    <a:pt x="0" y="250929"/>
                  </a:lnTo>
                  <a:lnTo>
                    <a:pt x="30874" y="250929"/>
                  </a:lnTo>
                  <a:lnTo>
                    <a:pt x="30874" y="216337"/>
                  </a:lnTo>
                  <a:cubicBezTo>
                    <a:pt x="32395" y="219178"/>
                    <a:pt x="34069" y="221929"/>
                    <a:pt x="35900" y="224582"/>
                  </a:cubicBezTo>
                  <a:cubicBezTo>
                    <a:pt x="48972" y="243787"/>
                    <a:pt x="70996" y="254953"/>
                    <a:pt x="94236" y="254156"/>
                  </a:cubicBezTo>
                  <a:cubicBezTo>
                    <a:pt x="105662" y="254259"/>
                    <a:pt x="116983" y="251933"/>
                    <a:pt x="127444" y="247345"/>
                  </a:cubicBezTo>
                  <a:cubicBezTo>
                    <a:pt x="137460" y="242738"/>
                    <a:pt x="146435" y="236151"/>
                    <a:pt x="153830" y="227987"/>
                  </a:cubicBezTo>
                  <a:close/>
                  <a:moveTo>
                    <a:pt x="88493" y="226195"/>
                  </a:moveTo>
                  <a:cubicBezTo>
                    <a:pt x="72580" y="226732"/>
                    <a:pt x="57211" y="220401"/>
                    <a:pt x="46311" y="208809"/>
                  </a:cubicBezTo>
                  <a:cubicBezTo>
                    <a:pt x="35393" y="197217"/>
                    <a:pt x="29945" y="181028"/>
                    <a:pt x="29976" y="160236"/>
                  </a:cubicBezTo>
                  <a:cubicBezTo>
                    <a:pt x="29873" y="150907"/>
                    <a:pt x="31390" y="141627"/>
                    <a:pt x="34464" y="132813"/>
                  </a:cubicBezTo>
                  <a:cubicBezTo>
                    <a:pt x="37111" y="125142"/>
                    <a:pt x="41258" y="118076"/>
                    <a:pt x="46670" y="112022"/>
                  </a:cubicBezTo>
                  <a:cubicBezTo>
                    <a:pt x="51731" y="106287"/>
                    <a:pt x="58063" y="101810"/>
                    <a:pt x="65158" y="98938"/>
                  </a:cubicBezTo>
                  <a:cubicBezTo>
                    <a:pt x="72630" y="95927"/>
                    <a:pt x="80617" y="94408"/>
                    <a:pt x="88672" y="94457"/>
                  </a:cubicBezTo>
                  <a:cubicBezTo>
                    <a:pt x="104472" y="93964"/>
                    <a:pt x="119716" y="100300"/>
                    <a:pt x="130495" y="111843"/>
                  </a:cubicBezTo>
                  <a:cubicBezTo>
                    <a:pt x="141355" y="123403"/>
                    <a:pt x="146798" y="139476"/>
                    <a:pt x="146830" y="160057"/>
                  </a:cubicBezTo>
                  <a:cubicBezTo>
                    <a:pt x="146951" y="169480"/>
                    <a:pt x="145555" y="178859"/>
                    <a:pt x="142701" y="187838"/>
                  </a:cubicBezTo>
                  <a:cubicBezTo>
                    <a:pt x="140228" y="195550"/>
                    <a:pt x="136127" y="202639"/>
                    <a:pt x="130675" y="208630"/>
                  </a:cubicBezTo>
                  <a:cubicBezTo>
                    <a:pt x="125438" y="214204"/>
                    <a:pt x="119075" y="218600"/>
                    <a:pt x="112007" y="221535"/>
                  </a:cubicBezTo>
                  <a:cubicBezTo>
                    <a:pt x="104499" y="224725"/>
                    <a:pt x="96427" y="226370"/>
                    <a:pt x="88268" y="226374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3" name="Forma libre 181">
              <a:extLst>
                <a:ext uri="{FF2B5EF4-FFF2-40B4-BE49-F238E27FC236}">
                  <a16:creationId xmlns:a16="http://schemas.microsoft.com/office/drawing/2014/main" id="{B89C1984-68FF-6B97-26B2-04617EAF43A1}"/>
                </a:ext>
              </a:extLst>
            </p:cNvPr>
            <p:cNvSpPr/>
            <p:nvPr/>
          </p:nvSpPr>
          <p:spPr>
            <a:xfrm>
              <a:off x="11364832" y="585980"/>
              <a:ext cx="40291" cy="44572"/>
            </a:xfrm>
            <a:custGeom>
              <a:avLst/>
              <a:gdLst>
                <a:gd name="connsiteX0" fmla="*/ 128320 w 169675"/>
                <a:gd name="connsiteY0" fmla="*/ 146628 h 187705"/>
                <a:gd name="connsiteX1" fmla="*/ 109832 w 169675"/>
                <a:gd name="connsiteY1" fmla="*/ 157024 h 187705"/>
                <a:gd name="connsiteX2" fmla="*/ 88472 w 169675"/>
                <a:gd name="connsiteY2" fmla="*/ 160250 h 187705"/>
                <a:gd name="connsiteX3" fmla="*/ 59034 w 169675"/>
                <a:gd name="connsiteY3" fmla="*/ 152722 h 187705"/>
                <a:gd name="connsiteX4" fmla="*/ 38751 w 169675"/>
                <a:gd name="connsiteY4" fmla="*/ 130318 h 187705"/>
                <a:gd name="connsiteX5" fmla="*/ 31346 w 169675"/>
                <a:gd name="connsiteY5" fmla="*/ 100744 h 187705"/>
                <a:gd name="connsiteX6" fmla="*/ 169291 w 169675"/>
                <a:gd name="connsiteY6" fmla="*/ 100744 h 187705"/>
                <a:gd name="connsiteX7" fmla="*/ 169650 w 169675"/>
                <a:gd name="connsiteY7" fmla="*/ 96263 h 187705"/>
                <a:gd name="connsiteX8" fmla="*/ 169650 w 169675"/>
                <a:gd name="connsiteY8" fmla="*/ 91782 h 187705"/>
                <a:gd name="connsiteX9" fmla="*/ 158880 w 169675"/>
                <a:gd name="connsiteY9" fmla="*/ 43388 h 187705"/>
                <a:gd name="connsiteX10" fmla="*/ 129442 w 169675"/>
                <a:gd name="connsiteY10" fmla="*/ 11305 h 187705"/>
                <a:gd name="connsiteX11" fmla="*/ 86721 w 169675"/>
                <a:gd name="connsiteY11" fmla="*/ 13 h 187705"/>
                <a:gd name="connsiteX12" fmla="*/ 51899 w 169675"/>
                <a:gd name="connsiteY12" fmla="*/ 6645 h 187705"/>
                <a:gd name="connsiteX13" fmla="*/ 24436 w 169675"/>
                <a:gd name="connsiteY13" fmla="*/ 25465 h 187705"/>
                <a:gd name="connsiteX14" fmla="*/ 6486 w 169675"/>
                <a:gd name="connsiteY14" fmla="*/ 54859 h 187705"/>
                <a:gd name="connsiteX15" fmla="*/ 24 w 169675"/>
                <a:gd name="connsiteY15" fmla="*/ 93574 h 187705"/>
                <a:gd name="connsiteX16" fmla="*/ 11512 w 169675"/>
                <a:gd name="connsiteY16" fmla="*/ 142864 h 187705"/>
                <a:gd name="connsiteX17" fmla="*/ 87799 w 169675"/>
                <a:gd name="connsiteY17" fmla="*/ 187673 h 187705"/>
                <a:gd name="connsiteX18" fmla="*/ 117775 w 169675"/>
                <a:gd name="connsiteY18" fmla="*/ 183192 h 187705"/>
                <a:gd name="connsiteX19" fmla="*/ 144699 w 169675"/>
                <a:gd name="connsiteY19" fmla="*/ 169032 h 187705"/>
                <a:gd name="connsiteX20" fmla="*/ 166239 w 169675"/>
                <a:gd name="connsiteY20" fmla="*/ 142506 h 187705"/>
                <a:gd name="connsiteX21" fmla="*/ 142904 w 169675"/>
                <a:gd name="connsiteY21" fmla="*/ 128167 h 187705"/>
                <a:gd name="connsiteX22" fmla="*/ 128320 w 169675"/>
                <a:gd name="connsiteY22" fmla="*/ 146628 h 187705"/>
                <a:gd name="connsiteX23" fmla="*/ 46110 w 169675"/>
                <a:gd name="connsiteY23" fmla="*/ 44285 h 187705"/>
                <a:gd name="connsiteX24" fmla="*/ 63521 w 169675"/>
                <a:gd name="connsiteY24" fmla="*/ 30842 h 187705"/>
                <a:gd name="connsiteX25" fmla="*/ 86318 w 169675"/>
                <a:gd name="connsiteY25" fmla="*/ 26361 h 187705"/>
                <a:gd name="connsiteX26" fmla="*/ 123653 w 169675"/>
                <a:gd name="connsiteY26" fmla="*/ 42671 h 187705"/>
                <a:gd name="connsiteX27" fmla="*/ 137430 w 169675"/>
                <a:gd name="connsiteY27" fmla="*/ 76905 h 187705"/>
                <a:gd name="connsiteX28" fmla="*/ 32289 w 169675"/>
                <a:gd name="connsiteY28" fmla="*/ 76905 h 187705"/>
                <a:gd name="connsiteX29" fmla="*/ 34981 w 169675"/>
                <a:gd name="connsiteY29" fmla="*/ 65255 h 187705"/>
                <a:gd name="connsiteX30" fmla="*/ 46110 w 169675"/>
                <a:gd name="connsiteY30" fmla="*/ 44285 h 18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9675" h="187705">
                  <a:moveTo>
                    <a:pt x="128320" y="146628"/>
                  </a:moveTo>
                  <a:cubicBezTo>
                    <a:pt x="122935" y="151319"/>
                    <a:pt x="116644" y="154859"/>
                    <a:pt x="109832" y="157024"/>
                  </a:cubicBezTo>
                  <a:cubicBezTo>
                    <a:pt x="102921" y="159188"/>
                    <a:pt x="95714" y="160277"/>
                    <a:pt x="88472" y="160250"/>
                  </a:cubicBezTo>
                  <a:cubicBezTo>
                    <a:pt x="78151" y="160496"/>
                    <a:pt x="67964" y="157893"/>
                    <a:pt x="59034" y="152722"/>
                  </a:cubicBezTo>
                  <a:cubicBezTo>
                    <a:pt x="50288" y="147318"/>
                    <a:pt x="43256" y="139553"/>
                    <a:pt x="38751" y="130318"/>
                  </a:cubicBezTo>
                  <a:cubicBezTo>
                    <a:pt x="34259" y="121078"/>
                    <a:pt x="31737" y="111005"/>
                    <a:pt x="31346" y="100744"/>
                  </a:cubicBezTo>
                  <a:lnTo>
                    <a:pt x="169291" y="100744"/>
                  </a:lnTo>
                  <a:cubicBezTo>
                    <a:pt x="169551" y="99265"/>
                    <a:pt x="169672" y="97764"/>
                    <a:pt x="169650" y="96263"/>
                  </a:cubicBezTo>
                  <a:lnTo>
                    <a:pt x="169650" y="91782"/>
                  </a:lnTo>
                  <a:cubicBezTo>
                    <a:pt x="170027" y="75019"/>
                    <a:pt x="166329" y="58413"/>
                    <a:pt x="158880" y="43388"/>
                  </a:cubicBezTo>
                  <a:cubicBezTo>
                    <a:pt x="152274" y="30147"/>
                    <a:pt x="142074" y="19030"/>
                    <a:pt x="129442" y="11305"/>
                  </a:cubicBezTo>
                  <a:cubicBezTo>
                    <a:pt x="116532" y="3647"/>
                    <a:pt x="101736" y="-260"/>
                    <a:pt x="86721" y="13"/>
                  </a:cubicBezTo>
                  <a:cubicBezTo>
                    <a:pt x="74785" y="-143"/>
                    <a:pt x="62938" y="2115"/>
                    <a:pt x="51899" y="6645"/>
                  </a:cubicBezTo>
                  <a:cubicBezTo>
                    <a:pt x="41519" y="10920"/>
                    <a:pt x="32163" y="17337"/>
                    <a:pt x="24436" y="25465"/>
                  </a:cubicBezTo>
                  <a:cubicBezTo>
                    <a:pt x="16502" y="33934"/>
                    <a:pt x="10390" y="43940"/>
                    <a:pt x="6486" y="54859"/>
                  </a:cubicBezTo>
                  <a:cubicBezTo>
                    <a:pt x="2016" y="67271"/>
                    <a:pt x="-173" y="80387"/>
                    <a:pt x="24" y="93574"/>
                  </a:cubicBezTo>
                  <a:cubicBezTo>
                    <a:pt x="-348" y="110705"/>
                    <a:pt x="3601" y="127656"/>
                    <a:pt x="11512" y="142864"/>
                  </a:cubicBezTo>
                  <a:cubicBezTo>
                    <a:pt x="26240" y="171165"/>
                    <a:pt x="55870" y="188569"/>
                    <a:pt x="87799" y="187673"/>
                  </a:cubicBezTo>
                  <a:cubicBezTo>
                    <a:pt x="97958" y="187677"/>
                    <a:pt x="108059" y="186167"/>
                    <a:pt x="117775" y="183192"/>
                  </a:cubicBezTo>
                  <a:cubicBezTo>
                    <a:pt x="127522" y="180114"/>
                    <a:pt x="136640" y="175314"/>
                    <a:pt x="144699" y="169032"/>
                  </a:cubicBezTo>
                  <a:cubicBezTo>
                    <a:pt x="153670" y="161805"/>
                    <a:pt x="161011" y="152767"/>
                    <a:pt x="166239" y="142506"/>
                  </a:cubicBezTo>
                  <a:lnTo>
                    <a:pt x="142904" y="128167"/>
                  </a:lnTo>
                  <a:cubicBezTo>
                    <a:pt x="139077" y="135072"/>
                    <a:pt x="134154" y="141305"/>
                    <a:pt x="128320" y="146628"/>
                  </a:cubicBezTo>
                  <a:close/>
                  <a:moveTo>
                    <a:pt x="46110" y="44285"/>
                  </a:moveTo>
                  <a:cubicBezTo>
                    <a:pt x="50723" y="38446"/>
                    <a:pt x="56700" y="33831"/>
                    <a:pt x="63521" y="30842"/>
                  </a:cubicBezTo>
                  <a:cubicBezTo>
                    <a:pt x="70724" y="27768"/>
                    <a:pt x="78487" y="26245"/>
                    <a:pt x="86318" y="26361"/>
                  </a:cubicBezTo>
                  <a:cubicBezTo>
                    <a:pt x="100570" y="25994"/>
                    <a:pt x="114252" y="31971"/>
                    <a:pt x="123653" y="42671"/>
                  </a:cubicBezTo>
                  <a:cubicBezTo>
                    <a:pt x="131668" y="52395"/>
                    <a:pt x="136478" y="64350"/>
                    <a:pt x="137430" y="76905"/>
                  </a:cubicBezTo>
                  <a:lnTo>
                    <a:pt x="32289" y="76905"/>
                  </a:lnTo>
                  <a:cubicBezTo>
                    <a:pt x="32877" y="72958"/>
                    <a:pt x="33774" y="69059"/>
                    <a:pt x="34981" y="65255"/>
                  </a:cubicBezTo>
                  <a:cubicBezTo>
                    <a:pt x="37319" y="57620"/>
                    <a:pt x="41098" y="50504"/>
                    <a:pt x="46110" y="44285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4" name="Forma libre 182">
              <a:extLst>
                <a:ext uri="{FF2B5EF4-FFF2-40B4-BE49-F238E27FC236}">
                  <a16:creationId xmlns:a16="http://schemas.microsoft.com/office/drawing/2014/main" id="{19D47D5A-A778-901C-DEE9-F9E54930FC4A}"/>
                </a:ext>
              </a:extLst>
            </p:cNvPr>
            <p:cNvSpPr/>
            <p:nvPr/>
          </p:nvSpPr>
          <p:spPr>
            <a:xfrm>
              <a:off x="11412320" y="585982"/>
              <a:ext cx="21908" cy="43711"/>
            </a:xfrm>
            <a:custGeom>
              <a:avLst/>
              <a:gdLst>
                <a:gd name="connsiteX0" fmla="*/ 30873 w 92261"/>
                <a:gd name="connsiteY0" fmla="*/ 87113 h 184079"/>
                <a:gd name="connsiteX1" fmla="*/ 43259 w 92261"/>
                <a:gd name="connsiteY1" fmla="*/ 47502 h 184079"/>
                <a:gd name="connsiteX2" fmla="*/ 75030 w 92261"/>
                <a:gd name="connsiteY2" fmla="*/ 32626 h 184079"/>
                <a:gd name="connsiteX3" fmla="*/ 92262 w 92261"/>
                <a:gd name="connsiteY3" fmla="*/ 32626 h 184079"/>
                <a:gd name="connsiteX4" fmla="*/ 92262 w 92261"/>
                <a:gd name="connsiteY4" fmla="*/ 5 h 184079"/>
                <a:gd name="connsiteX5" fmla="*/ 81492 w 92261"/>
                <a:gd name="connsiteY5" fmla="*/ 5 h 184079"/>
                <a:gd name="connsiteX6" fmla="*/ 51875 w 92261"/>
                <a:gd name="connsiteY6" fmla="*/ 8608 h 184079"/>
                <a:gd name="connsiteX7" fmla="*/ 30873 w 92261"/>
                <a:gd name="connsiteY7" fmla="*/ 34418 h 184079"/>
                <a:gd name="connsiteX8" fmla="*/ 30873 w 92261"/>
                <a:gd name="connsiteY8" fmla="*/ 3052 h 184079"/>
                <a:gd name="connsiteX9" fmla="*/ 0 w 92261"/>
                <a:gd name="connsiteY9" fmla="*/ 3052 h 184079"/>
                <a:gd name="connsiteX10" fmla="*/ 0 w 92261"/>
                <a:gd name="connsiteY10" fmla="*/ 184080 h 184079"/>
                <a:gd name="connsiteX11" fmla="*/ 30873 w 92261"/>
                <a:gd name="connsiteY11" fmla="*/ 184080 h 18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261" h="184079">
                  <a:moveTo>
                    <a:pt x="30873" y="87113"/>
                  </a:moveTo>
                  <a:cubicBezTo>
                    <a:pt x="30146" y="72860"/>
                    <a:pt x="34540" y="58812"/>
                    <a:pt x="43259" y="47502"/>
                  </a:cubicBezTo>
                  <a:cubicBezTo>
                    <a:pt x="50928" y="37841"/>
                    <a:pt x="62690" y="32335"/>
                    <a:pt x="75030" y="32626"/>
                  </a:cubicBezTo>
                  <a:lnTo>
                    <a:pt x="92262" y="32626"/>
                  </a:lnTo>
                  <a:lnTo>
                    <a:pt x="92262" y="5"/>
                  </a:lnTo>
                  <a:lnTo>
                    <a:pt x="81492" y="5"/>
                  </a:lnTo>
                  <a:cubicBezTo>
                    <a:pt x="70982" y="-138"/>
                    <a:pt x="60670" y="2859"/>
                    <a:pt x="51875" y="8608"/>
                  </a:cubicBezTo>
                  <a:cubicBezTo>
                    <a:pt x="42577" y="15061"/>
                    <a:pt x="35294" y="24009"/>
                    <a:pt x="30873" y="34418"/>
                  </a:cubicBezTo>
                  <a:lnTo>
                    <a:pt x="30873" y="3052"/>
                  </a:lnTo>
                  <a:lnTo>
                    <a:pt x="0" y="3052"/>
                  </a:lnTo>
                  <a:lnTo>
                    <a:pt x="0" y="184080"/>
                  </a:lnTo>
                  <a:lnTo>
                    <a:pt x="30873" y="184080"/>
                  </a:ln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5" name="Forma libre 183">
              <a:extLst>
                <a:ext uri="{FF2B5EF4-FFF2-40B4-BE49-F238E27FC236}">
                  <a16:creationId xmlns:a16="http://schemas.microsoft.com/office/drawing/2014/main" id="{87E1A9F5-48E1-F486-DBFA-B0002FBE01C1}"/>
                </a:ext>
              </a:extLst>
            </p:cNvPr>
            <p:cNvSpPr/>
            <p:nvPr/>
          </p:nvSpPr>
          <p:spPr>
            <a:xfrm>
              <a:off x="11457752" y="585980"/>
              <a:ext cx="43316" cy="44610"/>
            </a:xfrm>
            <a:custGeom>
              <a:avLst/>
              <a:gdLst>
                <a:gd name="connsiteX0" fmla="*/ 127644 w 182416"/>
                <a:gd name="connsiteY0" fmla="*/ 181041 h 187864"/>
                <a:gd name="connsiteX1" fmla="*/ 156544 w 182416"/>
                <a:gd name="connsiteY1" fmla="*/ 161683 h 187864"/>
                <a:gd name="connsiteX2" fmla="*/ 175570 w 182416"/>
                <a:gd name="connsiteY2" fmla="*/ 131930 h 187864"/>
                <a:gd name="connsiteX3" fmla="*/ 182391 w 182416"/>
                <a:gd name="connsiteY3" fmla="*/ 93574 h 187864"/>
                <a:gd name="connsiteX4" fmla="*/ 170544 w 182416"/>
                <a:gd name="connsiteY4" fmla="*/ 44643 h 187864"/>
                <a:gd name="connsiteX5" fmla="*/ 138055 w 182416"/>
                <a:gd name="connsiteY5" fmla="*/ 11842 h 187864"/>
                <a:gd name="connsiteX6" fmla="*/ 91206 w 182416"/>
                <a:gd name="connsiteY6" fmla="*/ 13 h 187864"/>
                <a:gd name="connsiteX7" fmla="*/ 55307 w 182416"/>
                <a:gd name="connsiteY7" fmla="*/ 6645 h 187864"/>
                <a:gd name="connsiteX8" fmla="*/ 26228 w 182416"/>
                <a:gd name="connsiteY8" fmla="*/ 25823 h 187864"/>
                <a:gd name="connsiteX9" fmla="*/ 6842 w 182416"/>
                <a:gd name="connsiteY9" fmla="*/ 55755 h 187864"/>
                <a:gd name="connsiteX10" fmla="*/ 21 w 182416"/>
                <a:gd name="connsiteY10" fmla="*/ 93574 h 187864"/>
                <a:gd name="connsiteX11" fmla="*/ 11868 w 182416"/>
                <a:gd name="connsiteY11" fmla="*/ 142863 h 187864"/>
                <a:gd name="connsiteX12" fmla="*/ 44357 w 182416"/>
                <a:gd name="connsiteY12" fmla="*/ 176022 h 187864"/>
                <a:gd name="connsiteX13" fmla="*/ 91206 w 182416"/>
                <a:gd name="connsiteY13" fmla="*/ 187851 h 187864"/>
                <a:gd name="connsiteX14" fmla="*/ 127644 w 182416"/>
                <a:gd name="connsiteY14" fmla="*/ 181041 h 187864"/>
                <a:gd name="connsiteX15" fmla="*/ 39331 w 182416"/>
                <a:gd name="connsiteY15" fmla="*/ 129242 h 187864"/>
                <a:gd name="connsiteX16" fmla="*/ 31613 w 182416"/>
                <a:gd name="connsiteY16" fmla="*/ 93395 h 187864"/>
                <a:gd name="connsiteX17" fmla="*/ 36101 w 182416"/>
                <a:gd name="connsiteY17" fmla="*/ 65792 h 187864"/>
                <a:gd name="connsiteX18" fmla="*/ 48665 w 182416"/>
                <a:gd name="connsiteY18" fmla="*/ 45001 h 187864"/>
                <a:gd name="connsiteX19" fmla="*/ 67692 w 182416"/>
                <a:gd name="connsiteY19" fmla="*/ 32096 h 187864"/>
                <a:gd name="connsiteX20" fmla="*/ 91206 w 182416"/>
                <a:gd name="connsiteY20" fmla="*/ 27615 h 187864"/>
                <a:gd name="connsiteX21" fmla="*/ 121901 w 182416"/>
                <a:gd name="connsiteY21" fmla="*/ 35502 h 187864"/>
                <a:gd name="connsiteX22" fmla="*/ 143261 w 182416"/>
                <a:gd name="connsiteY22" fmla="*/ 57906 h 187864"/>
                <a:gd name="connsiteX23" fmla="*/ 151159 w 182416"/>
                <a:gd name="connsiteY23" fmla="*/ 93036 h 187864"/>
                <a:gd name="connsiteX24" fmla="*/ 146671 w 182416"/>
                <a:gd name="connsiteY24" fmla="*/ 120818 h 187864"/>
                <a:gd name="connsiteX25" fmla="*/ 134106 w 182416"/>
                <a:gd name="connsiteY25" fmla="*/ 141788 h 187864"/>
                <a:gd name="connsiteX26" fmla="*/ 115080 w 182416"/>
                <a:gd name="connsiteY26" fmla="*/ 154872 h 187864"/>
                <a:gd name="connsiteX27" fmla="*/ 91206 w 182416"/>
                <a:gd name="connsiteY27" fmla="*/ 159353 h 187864"/>
                <a:gd name="connsiteX28" fmla="*/ 60692 w 182416"/>
                <a:gd name="connsiteY28" fmla="*/ 151467 h 187864"/>
                <a:gd name="connsiteX29" fmla="*/ 39331 w 182416"/>
                <a:gd name="connsiteY29" fmla="*/ 129242 h 1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2416" h="187864">
                  <a:moveTo>
                    <a:pt x="127644" y="181041"/>
                  </a:moveTo>
                  <a:cubicBezTo>
                    <a:pt x="138513" y="176649"/>
                    <a:pt x="148354" y="170058"/>
                    <a:pt x="156544" y="161683"/>
                  </a:cubicBezTo>
                  <a:cubicBezTo>
                    <a:pt x="164801" y="153125"/>
                    <a:pt x="171267" y="143011"/>
                    <a:pt x="175570" y="131930"/>
                  </a:cubicBezTo>
                  <a:cubicBezTo>
                    <a:pt x="180246" y="119688"/>
                    <a:pt x="182562" y="106676"/>
                    <a:pt x="182391" y="93574"/>
                  </a:cubicBezTo>
                  <a:cubicBezTo>
                    <a:pt x="182782" y="76511"/>
                    <a:pt x="178698" y="59645"/>
                    <a:pt x="170544" y="44643"/>
                  </a:cubicBezTo>
                  <a:cubicBezTo>
                    <a:pt x="162929" y="30940"/>
                    <a:pt x="151693" y="19594"/>
                    <a:pt x="138055" y="11842"/>
                  </a:cubicBezTo>
                  <a:cubicBezTo>
                    <a:pt x="123763" y="3822"/>
                    <a:pt x="107595" y="-260"/>
                    <a:pt x="91206" y="13"/>
                  </a:cubicBezTo>
                  <a:cubicBezTo>
                    <a:pt x="78924" y="-81"/>
                    <a:pt x="66741" y="2168"/>
                    <a:pt x="55307" y="6645"/>
                  </a:cubicBezTo>
                  <a:cubicBezTo>
                    <a:pt x="44366" y="10919"/>
                    <a:pt x="34458" y="17453"/>
                    <a:pt x="26228" y="25823"/>
                  </a:cubicBezTo>
                  <a:cubicBezTo>
                    <a:pt x="17765" y="34354"/>
                    <a:pt x="11164" y="44548"/>
                    <a:pt x="6842" y="55755"/>
                  </a:cubicBezTo>
                  <a:cubicBezTo>
                    <a:pt x="2216" y="67822"/>
                    <a:pt x="-100" y="80651"/>
                    <a:pt x="21" y="93574"/>
                  </a:cubicBezTo>
                  <a:cubicBezTo>
                    <a:pt x="-333" y="110744"/>
                    <a:pt x="3746" y="127723"/>
                    <a:pt x="11868" y="142863"/>
                  </a:cubicBezTo>
                  <a:cubicBezTo>
                    <a:pt x="19403" y="156714"/>
                    <a:pt x="30653" y="168198"/>
                    <a:pt x="44357" y="176022"/>
                  </a:cubicBezTo>
                  <a:cubicBezTo>
                    <a:pt x="58650" y="184043"/>
                    <a:pt x="74818" y="188125"/>
                    <a:pt x="91206" y="187851"/>
                  </a:cubicBezTo>
                  <a:cubicBezTo>
                    <a:pt x="103682" y="187973"/>
                    <a:pt x="116058" y="185660"/>
                    <a:pt x="127644" y="181041"/>
                  </a:cubicBezTo>
                  <a:close/>
                  <a:moveTo>
                    <a:pt x="39331" y="129242"/>
                  </a:moveTo>
                  <a:cubicBezTo>
                    <a:pt x="33893" y="118093"/>
                    <a:pt x="31241" y="105793"/>
                    <a:pt x="31613" y="93395"/>
                  </a:cubicBezTo>
                  <a:cubicBezTo>
                    <a:pt x="31456" y="84003"/>
                    <a:pt x="32973" y="74655"/>
                    <a:pt x="36101" y="65792"/>
                  </a:cubicBezTo>
                  <a:cubicBezTo>
                    <a:pt x="38838" y="58085"/>
                    <a:pt x="43110" y="51010"/>
                    <a:pt x="48665" y="45001"/>
                  </a:cubicBezTo>
                  <a:cubicBezTo>
                    <a:pt x="53956" y="39324"/>
                    <a:pt x="60458" y="34914"/>
                    <a:pt x="67692" y="32096"/>
                  </a:cubicBezTo>
                  <a:cubicBezTo>
                    <a:pt x="75177" y="29130"/>
                    <a:pt x="83156" y="27611"/>
                    <a:pt x="91206" y="27615"/>
                  </a:cubicBezTo>
                  <a:cubicBezTo>
                    <a:pt x="101967" y="27409"/>
                    <a:pt x="112576" y="30138"/>
                    <a:pt x="121901" y="35502"/>
                  </a:cubicBezTo>
                  <a:cubicBezTo>
                    <a:pt x="130983" y="40825"/>
                    <a:pt x="138383" y="48590"/>
                    <a:pt x="143261" y="57906"/>
                  </a:cubicBezTo>
                  <a:cubicBezTo>
                    <a:pt x="148776" y="68781"/>
                    <a:pt x="151486" y="80853"/>
                    <a:pt x="151159" y="93036"/>
                  </a:cubicBezTo>
                  <a:cubicBezTo>
                    <a:pt x="151307" y="102486"/>
                    <a:pt x="149786" y="111892"/>
                    <a:pt x="146671" y="120818"/>
                  </a:cubicBezTo>
                  <a:cubicBezTo>
                    <a:pt x="143956" y="128587"/>
                    <a:pt x="139680" y="135725"/>
                    <a:pt x="134106" y="141788"/>
                  </a:cubicBezTo>
                  <a:cubicBezTo>
                    <a:pt x="128789" y="147474"/>
                    <a:pt x="122296" y="151937"/>
                    <a:pt x="115080" y="154872"/>
                  </a:cubicBezTo>
                  <a:cubicBezTo>
                    <a:pt x="107491" y="157901"/>
                    <a:pt x="99383" y="159425"/>
                    <a:pt x="91206" y="159353"/>
                  </a:cubicBezTo>
                  <a:cubicBezTo>
                    <a:pt x="80513" y="159488"/>
                    <a:pt x="69976" y="156768"/>
                    <a:pt x="60692" y="151467"/>
                  </a:cubicBezTo>
                  <a:cubicBezTo>
                    <a:pt x="51591" y="146246"/>
                    <a:pt x="44182" y="138535"/>
                    <a:pt x="39331" y="129242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6" name="Forma libre 184">
              <a:extLst>
                <a:ext uri="{FF2B5EF4-FFF2-40B4-BE49-F238E27FC236}">
                  <a16:creationId xmlns:a16="http://schemas.microsoft.com/office/drawing/2014/main" id="{95906685-B8A9-84B0-5A13-A9B0FEA75B46}"/>
                </a:ext>
              </a:extLst>
            </p:cNvPr>
            <p:cNvSpPr/>
            <p:nvPr/>
          </p:nvSpPr>
          <p:spPr>
            <a:xfrm>
              <a:off x="11503119" y="569640"/>
              <a:ext cx="24636" cy="60096"/>
            </a:xfrm>
            <a:custGeom>
              <a:avLst/>
              <a:gdLst>
                <a:gd name="connsiteX0" fmla="*/ 30156 w 103749"/>
                <a:gd name="connsiteY0" fmla="*/ 253080 h 253080"/>
                <a:gd name="connsiteX1" fmla="*/ 61029 w 103749"/>
                <a:gd name="connsiteY1" fmla="*/ 253080 h 253080"/>
                <a:gd name="connsiteX2" fmla="*/ 61029 w 103749"/>
                <a:gd name="connsiteY2" fmla="*/ 98221 h 253080"/>
                <a:gd name="connsiteX3" fmla="*/ 103750 w 103749"/>
                <a:gd name="connsiteY3" fmla="*/ 98221 h 253080"/>
                <a:gd name="connsiteX4" fmla="*/ 103750 w 103749"/>
                <a:gd name="connsiteY4" fmla="*/ 72053 h 253080"/>
                <a:gd name="connsiteX5" fmla="*/ 61029 w 103749"/>
                <a:gd name="connsiteY5" fmla="*/ 72053 h 253080"/>
                <a:gd name="connsiteX6" fmla="*/ 61029 w 103749"/>
                <a:gd name="connsiteY6" fmla="*/ 54846 h 253080"/>
                <a:gd name="connsiteX7" fmla="*/ 66773 w 103749"/>
                <a:gd name="connsiteY7" fmla="*/ 34413 h 253080"/>
                <a:gd name="connsiteX8" fmla="*/ 85441 w 103749"/>
                <a:gd name="connsiteY8" fmla="*/ 27244 h 253080"/>
                <a:gd name="connsiteX9" fmla="*/ 103750 w 103749"/>
                <a:gd name="connsiteY9" fmla="*/ 27244 h 253080"/>
                <a:gd name="connsiteX10" fmla="*/ 103750 w 103749"/>
                <a:gd name="connsiteY10" fmla="*/ 0 h 253080"/>
                <a:gd name="connsiteX11" fmla="*/ 82210 w 103749"/>
                <a:gd name="connsiteY11" fmla="*/ 0 h 253080"/>
                <a:gd name="connsiteX12" fmla="*/ 43259 w 103749"/>
                <a:gd name="connsiteY12" fmla="*/ 14877 h 253080"/>
                <a:gd name="connsiteX13" fmla="*/ 30156 w 103749"/>
                <a:gd name="connsiteY13" fmla="*/ 53412 h 253080"/>
                <a:gd name="connsiteX14" fmla="*/ 30156 w 103749"/>
                <a:gd name="connsiteY14" fmla="*/ 72053 h 253080"/>
                <a:gd name="connsiteX15" fmla="*/ 0 w 103749"/>
                <a:gd name="connsiteY15" fmla="*/ 72053 h 253080"/>
                <a:gd name="connsiteX16" fmla="*/ 0 w 103749"/>
                <a:gd name="connsiteY16" fmla="*/ 98221 h 253080"/>
                <a:gd name="connsiteX17" fmla="*/ 30156 w 103749"/>
                <a:gd name="connsiteY17" fmla="*/ 98221 h 25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749" h="253080">
                  <a:moveTo>
                    <a:pt x="30156" y="253080"/>
                  </a:moveTo>
                  <a:lnTo>
                    <a:pt x="61029" y="253080"/>
                  </a:lnTo>
                  <a:lnTo>
                    <a:pt x="61029" y="98221"/>
                  </a:lnTo>
                  <a:lnTo>
                    <a:pt x="103750" y="98221"/>
                  </a:lnTo>
                  <a:lnTo>
                    <a:pt x="103750" y="72053"/>
                  </a:lnTo>
                  <a:lnTo>
                    <a:pt x="61029" y="72053"/>
                  </a:lnTo>
                  <a:lnTo>
                    <a:pt x="61029" y="54846"/>
                  </a:lnTo>
                  <a:cubicBezTo>
                    <a:pt x="60558" y="47582"/>
                    <a:pt x="62587" y="40373"/>
                    <a:pt x="66773" y="34413"/>
                  </a:cubicBezTo>
                  <a:cubicBezTo>
                    <a:pt x="71526" y="29233"/>
                    <a:pt x="78436" y="26581"/>
                    <a:pt x="85441" y="27244"/>
                  </a:cubicBezTo>
                  <a:lnTo>
                    <a:pt x="103750" y="27244"/>
                  </a:lnTo>
                  <a:lnTo>
                    <a:pt x="103750" y="0"/>
                  </a:lnTo>
                  <a:lnTo>
                    <a:pt x="82210" y="0"/>
                  </a:lnTo>
                  <a:cubicBezTo>
                    <a:pt x="64978" y="0"/>
                    <a:pt x="51996" y="4960"/>
                    <a:pt x="43259" y="14877"/>
                  </a:cubicBezTo>
                  <a:cubicBezTo>
                    <a:pt x="34217" y="25631"/>
                    <a:pt x="29541" y="39382"/>
                    <a:pt x="30156" y="53412"/>
                  </a:cubicBezTo>
                  <a:lnTo>
                    <a:pt x="30156" y="72053"/>
                  </a:lnTo>
                  <a:lnTo>
                    <a:pt x="0" y="72053"/>
                  </a:lnTo>
                  <a:lnTo>
                    <a:pt x="0" y="98221"/>
                  </a:lnTo>
                  <a:lnTo>
                    <a:pt x="30156" y="98221"/>
                  </a:ln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7" name="Forma libre 185">
              <a:extLst>
                <a:ext uri="{FF2B5EF4-FFF2-40B4-BE49-F238E27FC236}">
                  <a16:creationId xmlns:a16="http://schemas.microsoft.com/office/drawing/2014/main" id="{34A21EE7-A0DB-085C-A775-06C95906A521}"/>
                </a:ext>
              </a:extLst>
            </p:cNvPr>
            <p:cNvSpPr/>
            <p:nvPr/>
          </p:nvSpPr>
          <p:spPr>
            <a:xfrm>
              <a:off x="11549397" y="572619"/>
              <a:ext cx="25489" cy="57124"/>
            </a:xfrm>
            <a:custGeom>
              <a:avLst/>
              <a:gdLst>
                <a:gd name="connsiteX0" fmla="*/ 33746 w 107340"/>
                <a:gd name="connsiteY0" fmla="*/ 187122 h 240566"/>
                <a:gd name="connsiteX1" fmla="*/ 39490 w 107340"/>
                <a:gd name="connsiteY1" fmla="*/ 214903 h 240566"/>
                <a:gd name="connsiteX2" fmla="*/ 56901 w 107340"/>
                <a:gd name="connsiteY2" fmla="*/ 233723 h 240566"/>
                <a:gd name="connsiteX3" fmla="*/ 85800 w 107340"/>
                <a:gd name="connsiteY3" fmla="*/ 240534 h 240566"/>
                <a:gd name="connsiteX4" fmla="*/ 107340 w 107340"/>
                <a:gd name="connsiteY4" fmla="*/ 240534 h 240566"/>
                <a:gd name="connsiteX5" fmla="*/ 107340 w 107340"/>
                <a:gd name="connsiteY5" fmla="*/ 213290 h 240566"/>
                <a:gd name="connsiteX6" fmla="*/ 88672 w 107340"/>
                <a:gd name="connsiteY6" fmla="*/ 213290 h 240566"/>
                <a:gd name="connsiteX7" fmla="*/ 70363 w 107340"/>
                <a:gd name="connsiteY7" fmla="*/ 205941 h 240566"/>
                <a:gd name="connsiteX8" fmla="*/ 64619 w 107340"/>
                <a:gd name="connsiteY8" fmla="*/ 184612 h 240566"/>
                <a:gd name="connsiteX9" fmla="*/ 64619 w 107340"/>
                <a:gd name="connsiteY9" fmla="*/ 85675 h 240566"/>
                <a:gd name="connsiteX10" fmla="*/ 107340 w 107340"/>
                <a:gd name="connsiteY10" fmla="*/ 85675 h 240566"/>
                <a:gd name="connsiteX11" fmla="*/ 107340 w 107340"/>
                <a:gd name="connsiteY11" fmla="*/ 59506 h 240566"/>
                <a:gd name="connsiteX12" fmla="*/ 64619 w 107340"/>
                <a:gd name="connsiteY12" fmla="*/ 59506 h 240566"/>
                <a:gd name="connsiteX13" fmla="*/ 64619 w 107340"/>
                <a:gd name="connsiteY13" fmla="*/ 0 h 240566"/>
                <a:gd name="connsiteX14" fmla="*/ 33746 w 107340"/>
                <a:gd name="connsiteY14" fmla="*/ 20074 h 240566"/>
                <a:gd name="connsiteX15" fmla="*/ 33746 w 107340"/>
                <a:gd name="connsiteY15" fmla="*/ 59506 h 240566"/>
                <a:gd name="connsiteX16" fmla="*/ 0 w 107340"/>
                <a:gd name="connsiteY16" fmla="*/ 59506 h 240566"/>
                <a:gd name="connsiteX17" fmla="*/ 0 w 107340"/>
                <a:gd name="connsiteY17" fmla="*/ 85675 h 240566"/>
                <a:gd name="connsiteX18" fmla="*/ 33746 w 107340"/>
                <a:gd name="connsiteY18" fmla="*/ 85675 h 24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7340" h="240566">
                  <a:moveTo>
                    <a:pt x="33746" y="187122"/>
                  </a:moveTo>
                  <a:cubicBezTo>
                    <a:pt x="33539" y="196697"/>
                    <a:pt x="35500" y="206192"/>
                    <a:pt x="39490" y="214903"/>
                  </a:cubicBezTo>
                  <a:cubicBezTo>
                    <a:pt x="43232" y="222807"/>
                    <a:pt x="49308" y="229376"/>
                    <a:pt x="56901" y="233723"/>
                  </a:cubicBezTo>
                  <a:cubicBezTo>
                    <a:pt x="65755" y="238522"/>
                    <a:pt x="75730" y="240874"/>
                    <a:pt x="85800" y="240534"/>
                  </a:cubicBezTo>
                  <a:lnTo>
                    <a:pt x="107340" y="240534"/>
                  </a:lnTo>
                  <a:lnTo>
                    <a:pt x="107340" y="213290"/>
                  </a:lnTo>
                  <a:lnTo>
                    <a:pt x="88672" y="213290"/>
                  </a:lnTo>
                  <a:cubicBezTo>
                    <a:pt x="81743" y="213895"/>
                    <a:pt x="74945" y="211166"/>
                    <a:pt x="70363" y="205941"/>
                  </a:cubicBezTo>
                  <a:cubicBezTo>
                    <a:pt x="66123" y="199668"/>
                    <a:pt x="64099" y="192163"/>
                    <a:pt x="64619" y="184612"/>
                  </a:cubicBezTo>
                  <a:lnTo>
                    <a:pt x="64619" y="85675"/>
                  </a:lnTo>
                  <a:lnTo>
                    <a:pt x="107340" y="85675"/>
                  </a:lnTo>
                  <a:lnTo>
                    <a:pt x="107340" y="59506"/>
                  </a:lnTo>
                  <a:lnTo>
                    <a:pt x="64619" y="59506"/>
                  </a:lnTo>
                  <a:lnTo>
                    <a:pt x="64619" y="0"/>
                  </a:lnTo>
                  <a:lnTo>
                    <a:pt x="33746" y="20074"/>
                  </a:lnTo>
                  <a:lnTo>
                    <a:pt x="33746" y="59506"/>
                  </a:lnTo>
                  <a:lnTo>
                    <a:pt x="0" y="59506"/>
                  </a:lnTo>
                  <a:lnTo>
                    <a:pt x="0" y="85675"/>
                  </a:lnTo>
                  <a:lnTo>
                    <a:pt x="33746" y="85675"/>
                  </a:ln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8" name="Forma libre 186">
              <a:extLst>
                <a:ext uri="{FF2B5EF4-FFF2-40B4-BE49-F238E27FC236}">
                  <a16:creationId xmlns:a16="http://schemas.microsoft.com/office/drawing/2014/main" id="{4AF188C2-01A6-001F-505E-AD1745E1629C}"/>
                </a:ext>
              </a:extLst>
            </p:cNvPr>
            <p:cNvSpPr/>
            <p:nvPr/>
          </p:nvSpPr>
          <p:spPr>
            <a:xfrm>
              <a:off x="11580533" y="570151"/>
              <a:ext cx="36554" cy="59585"/>
            </a:xfrm>
            <a:custGeom>
              <a:avLst/>
              <a:gdLst>
                <a:gd name="connsiteX0" fmla="*/ 79697 w 153939"/>
                <a:gd name="connsiteY0" fmla="*/ 94278 h 250929"/>
                <a:gd name="connsiteX1" fmla="*/ 111109 w 153939"/>
                <a:gd name="connsiteY1" fmla="*/ 107183 h 250929"/>
                <a:gd name="connsiteX2" fmla="*/ 123136 w 153939"/>
                <a:gd name="connsiteY2" fmla="*/ 142313 h 250929"/>
                <a:gd name="connsiteX3" fmla="*/ 123136 w 153939"/>
                <a:gd name="connsiteY3" fmla="*/ 250929 h 250929"/>
                <a:gd name="connsiteX4" fmla="*/ 153920 w 153939"/>
                <a:gd name="connsiteY4" fmla="*/ 250929 h 250929"/>
                <a:gd name="connsiteX5" fmla="*/ 153920 w 153939"/>
                <a:gd name="connsiteY5" fmla="*/ 137653 h 250929"/>
                <a:gd name="connsiteX6" fmla="*/ 145304 w 153939"/>
                <a:gd name="connsiteY6" fmla="*/ 100013 h 250929"/>
                <a:gd name="connsiteX7" fmla="*/ 121251 w 153939"/>
                <a:gd name="connsiteY7" fmla="*/ 75279 h 250929"/>
                <a:gd name="connsiteX8" fmla="*/ 86069 w 153939"/>
                <a:gd name="connsiteY8" fmla="*/ 66675 h 250929"/>
                <a:gd name="connsiteX9" fmla="*/ 50888 w 153939"/>
                <a:gd name="connsiteY9" fmla="*/ 76175 h 250929"/>
                <a:gd name="connsiteX10" fmla="*/ 30784 w 153939"/>
                <a:gd name="connsiteY10" fmla="*/ 97952 h 250929"/>
                <a:gd name="connsiteX11" fmla="*/ 30784 w 153939"/>
                <a:gd name="connsiteY11" fmla="*/ 0 h 250929"/>
                <a:gd name="connsiteX12" fmla="*/ 0 w 153939"/>
                <a:gd name="connsiteY12" fmla="*/ 0 h 250929"/>
                <a:gd name="connsiteX13" fmla="*/ 0 w 153939"/>
                <a:gd name="connsiteY13" fmla="*/ 250929 h 250929"/>
                <a:gd name="connsiteX14" fmla="*/ 30874 w 153939"/>
                <a:gd name="connsiteY14" fmla="*/ 250929 h 250929"/>
                <a:gd name="connsiteX15" fmla="*/ 30874 w 153939"/>
                <a:gd name="connsiteY15" fmla="*/ 143388 h 250929"/>
                <a:gd name="connsiteX16" fmla="*/ 44336 w 153939"/>
                <a:gd name="connsiteY16" fmla="*/ 107541 h 250929"/>
                <a:gd name="connsiteX17" fmla="*/ 79697 w 153939"/>
                <a:gd name="connsiteY17" fmla="*/ 94278 h 25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939" h="250929">
                  <a:moveTo>
                    <a:pt x="79697" y="94278"/>
                  </a:moveTo>
                  <a:cubicBezTo>
                    <a:pt x="91548" y="93825"/>
                    <a:pt x="103010" y="98535"/>
                    <a:pt x="111109" y="107183"/>
                  </a:cubicBezTo>
                  <a:cubicBezTo>
                    <a:pt x="119550" y="116879"/>
                    <a:pt x="123867" y="129484"/>
                    <a:pt x="123136" y="142313"/>
                  </a:cubicBezTo>
                  <a:lnTo>
                    <a:pt x="123136" y="250929"/>
                  </a:lnTo>
                  <a:lnTo>
                    <a:pt x="153920" y="250929"/>
                  </a:lnTo>
                  <a:lnTo>
                    <a:pt x="153920" y="137653"/>
                  </a:lnTo>
                  <a:cubicBezTo>
                    <a:pt x="154216" y="124586"/>
                    <a:pt x="151254" y="111655"/>
                    <a:pt x="145304" y="100013"/>
                  </a:cubicBezTo>
                  <a:cubicBezTo>
                    <a:pt x="139896" y="89586"/>
                    <a:pt x="131527" y="80983"/>
                    <a:pt x="121251" y="75279"/>
                  </a:cubicBezTo>
                  <a:cubicBezTo>
                    <a:pt x="110468" y="69413"/>
                    <a:pt x="98347" y="66451"/>
                    <a:pt x="86069" y="66675"/>
                  </a:cubicBezTo>
                  <a:cubicBezTo>
                    <a:pt x="73702" y="66644"/>
                    <a:pt x="61554" y="69924"/>
                    <a:pt x="50888" y="76175"/>
                  </a:cubicBezTo>
                  <a:cubicBezTo>
                    <a:pt x="42209" y="81328"/>
                    <a:pt x="35222" y="88896"/>
                    <a:pt x="30784" y="97952"/>
                  </a:cubicBezTo>
                  <a:lnTo>
                    <a:pt x="30784" y="0"/>
                  </a:lnTo>
                  <a:lnTo>
                    <a:pt x="0" y="0"/>
                  </a:lnTo>
                  <a:lnTo>
                    <a:pt x="0" y="250929"/>
                  </a:lnTo>
                  <a:lnTo>
                    <a:pt x="30874" y="250929"/>
                  </a:lnTo>
                  <a:lnTo>
                    <a:pt x="30874" y="143388"/>
                  </a:lnTo>
                  <a:cubicBezTo>
                    <a:pt x="30142" y="130084"/>
                    <a:pt x="35025" y="117085"/>
                    <a:pt x="44336" y="107541"/>
                  </a:cubicBezTo>
                  <a:cubicBezTo>
                    <a:pt x="53854" y="98543"/>
                    <a:pt x="66603" y="93762"/>
                    <a:pt x="79697" y="94278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39" name="Forma libre 187">
              <a:extLst>
                <a:ext uri="{FF2B5EF4-FFF2-40B4-BE49-F238E27FC236}">
                  <a16:creationId xmlns:a16="http://schemas.microsoft.com/office/drawing/2014/main" id="{9E811541-CD58-5466-FD8B-321716716248}"/>
                </a:ext>
              </a:extLst>
            </p:cNvPr>
            <p:cNvSpPr/>
            <p:nvPr/>
          </p:nvSpPr>
          <p:spPr>
            <a:xfrm>
              <a:off x="11624195" y="585938"/>
              <a:ext cx="40290" cy="44572"/>
            </a:xfrm>
            <a:custGeom>
              <a:avLst/>
              <a:gdLst>
                <a:gd name="connsiteX0" fmla="*/ 158880 w 169671"/>
                <a:gd name="connsiteY0" fmla="*/ 43388 h 187705"/>
                <a:gd name="connsiteX1" fmla="*/ 129442 w 169671"/>
                <a:gd name="connsiteY1" fmla="*/ 11305 h 187705"/>
                <a:gd name="connsiteX2" fmla="*/ 86722 w 169671"/>
                <a:gd name="connsiteY2" fmla="*/ 13 h 187705"/>
                <a:gd name="connsiteX3" fmla="*/ 51899 w 169671"/>
                <a:gd name="connsiteY3" fmla="*/ 6645 h 187705"/>
                <a:gd name="connsiteX4" fmla="*/ 24436 w 169671"/>
                <a:gd name="connsiteY4" fmla="*/ 25465 h 187705"/>
                <a:gd name="connsiteX5" fmla="*/ 6486 w 169671"/>
                <a:gd name="connsiteY5" fmla="*/ 54859 h 187705"/>
                <a:gd name="connsiteX6" fmla="*/ 24 w 169671"/>
                <a:gd name="connsiteY6" fmla="*/ 93574 h 187705"/>
                <a:gd name="connsiteX7" fmla="*/ 11512 w 169671"/>
                <a:gd name="connsiteY7" fmla="*/ 142864 h 187705"/>
                <a:gd name="connsiteX8" fmla="*/ 87799 w 169671"/>
                <a:gd name="connsiteY8" fmla="*/ 187673 h 187705"/>
                <a:gd name="connsiteX9" fmla="*/ 117775 w 169671"/>
                <a:gd name="connsiteY9" fmla="*/ 183192 h 187705"/>
                <a:gd name="connsiteX10" fmla="*/ 144699 w 169671"/>
                <a:gd name="connsiteY10" fmla="*/ 169032 h 187705"/>
                <a:gd name="connsiteX11" fmla="*/ 166239 w 169671"/>
                <a:gd name="connsiteY11" fmla="*/ 142505 h 187705"/>
                <a:gd name="connsiteX12" fmla="*/ 142905 w 169671"/>
                <a:gd name="connsiteY12" fmla="*/ 128167 h 187705"/>
                <a:gd name="connsiteX13" fmla="*/ 128186 w 169671"/>
                <a:gd name="connsiteY13" fmla="*/ 146449 h 187705"/>
                <a:gd name="connsiteX14" fmla="*/ 109697 w 169671"/>
                <a:gd name="connsiteY14" fmla="*/ 156844 h 187705"/>
                <a:gd name="connsiteX15" fmla="*/ 88337 w 169671"/>
                <a:gd name="connsiteY15" fmla="*/ 160071 h 187705"/>
                <a:gd name="connsiteX16" fmla="*/ 58899 w 169671"/>
                <a:gd name="connsiteY16" fmla="*/ 152543 h 187705"/>
                <a:gd name="connsiteX17" fmla="*/ 38616 w 169671"/>
                <a:gd name="connsiteY17" fmla="*/ 130138 h 187705"/>
                <a:gd name="connsiteX18" fmla="*/ 31212 w 169671"/>
                <a:gd name="connsiteY18" fmla="*/ 100564 h 187705"/>
                <a:gd name="connsiteX19" fmla="*/ 169291 w 169671"/>
                <a:gd name="connsiteY19" fmla="*/ 100564 h 187705"/>
                <a:gd name="connsiteX20" fmla="*/ 169650 w 169671"/>
                <a:gd name="connsiteY20" fmla="*/ 96084 h 187705"/>
                <a:gd name="connsiteX21" fmla="*/ 169650 w 169671"/>
                <a:gd name="connsiteY21" fmla="*/ 91603 h 187705"/>
                <a:gd name="connsiteX22" fmla="*/ 158880 w 169671"/>
                <a:gd name="connsiteY22" fmla="*/ 43388 h 187705"/>
                <a:gd name="connsiteX23" fmla="*/ 46155 w 169671"/>
                <a:gd name="connsiteY23" fmla="*/ 44285 h 187705"/>
                <a:gd name="connsiteX24" fmla="*/ 63567 w 169671"/>
                <a:gd name="connsiteY24" fmla="*/ 30842 h 187705"/>
                <a:gd name="connsiteX25" fmla="*/ 86363 w 169671"/>
                <a:gd name="connsiteY25" fmla="*/ 26361 h 187705"/>
                <a:gd name="connsiteX26" fmla="*/ 123698 w 169671"/>
                <a:gd name="connsiteY26" fmla="*/ 42671 h 187705"/>
                <a:gd name="connsiteX27" fmla="*/ 137475 w 169671"/>
                <a:gd name="connsiteY27" fmla="*/ 76905 h 187705"/>
                <a:gd name="connsiteX28" fmla="*/ 32334 w 169671"/>
                <a:gd name="connsiteY28" fmla="*/ 76905 h 187705"/>
                <a:gd name="connsiteX29" fmla="*/ 35026 w 169671"/>
                <a:gd name="connsiteY29" fmla="*/ 65255 h 187705"/>
                <a:gd name="connsiteX30" fmla="*/ 46335 w 169671"/>
                <a:gd name="connsiteY30" fmla="*/ 44464 h 18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9671" h="187705">
                  <a:moveTo>
                    <a:pt x="158880" y="43388"/>
                  </a:moveTo>
                  <a:cubicBezTo>
                    <a:pt x="152279" y="30147"/>
                    <a:pt x="142074" y="19030"/>
                    <a:pt x="129442" y="11305"/>
                  </a:cubicBezTo>
                  <a:cubicBezTo>
                    <a:pt x="116532" y="3647"/>
                    <a:pt x="101737" y="-260"/>
                    <a:pt x="86722" y="13"/>
                  </a:cubicBezTo>
                  <a:cubicBezTo>
                    <a:pt x="74785" y="-143"/>
                    <a:pt x="62938" y="2115"/>
                    <a:pt x="51899" y="6645"/>
                  </a:cubicBezTo>
                  <a:cubicBezTo>
                    <a:pt x="41520" y="10920"/>
                    <a:pt x="32163" y="17336"/>
                    <a:pt x="24436" y="25465"/>
                  </a:cubicBezTo>
                  <a:cubicBezTo>
                    <a:pt x="16502" y="33934"/>
                    <a:pt x="10390" y="43939"/>
                    <a:pt x="6486" y="54859"/>
                  </a:cubicBezTo>
                  <a:cubicBezTo>
                    <a:pt x="2017" y="67271"/>
                    <a:pt x="-173" y="80387"/>
                    <a:pt x="24" y="93574"/>
                  </a:cubicBezTo>
                  <a:cubicBezTo>
                    <a:pt x="-348" y="110705"/>
                    <a:pt x="3601" y="127656"/>
                    <a:pt x="11512" y="142864"/>
                  </a:cubicBezTo>
                  <a:cubicBezTo>
                    <a:pt x="26240" y="171165"/>
                    <a:pt x="55870" y="188569"/>
                    <a:pt x="87799" y="187673"/>
                  </a:cubicBezTo>
                  <a:cubicBezTo>
                    <a:pt x="97958" y="187677"/>
                    <a:pt x="108060" y="186167"/>
                    <a:pt x="117775" y="183192"/>
                  </a:cubicBezTo>
                  <a:cubicBezTo>
                    <a:pt x="127522" y="180113"/>
                    <a:pt x="136640" y="175314"/>
                    <a:pt x="144699" y="169032"/>
                  </a:cubicBezTo>
                  <a:cubicBezTo>
                    <a:pt x="153683" y="161818"/>
                    <a:pt x="161025" y="152776"/>
                    <a:pt x="166239" y="142505"/>
                  </a:cubicBezTo>
                  <a:lnTo>
                    <a:pt x="142905" y="128167"/>
                  </a:lnTo>
                  <a:cubicBezTo>
                    <a:pt x="139023" y="135018"/>
                    <a:pt x="134051" y="141193"/>
                    <a:pt x="128186" y="146449"/>
                  </a:cubicBezTo>
                  <a:cubicBezTo>
                    <a:pt x="122801" y="151140"/>
                    <a:pt x="116509" y="154680"/>
                    <a:pt x="109697" y="156844"/>
                  </a:cubicBezTo>
                  <a:cubicBezTo>
                    <a:pt x="102787" y="159009"/>
                    <a:pt x="95580" y="160097"/>
                    <a:pt x="88337" y="160071"/>
                  </a:cubicBezTo>
                  <a:cubicBezTo>
                    <a:pt x="78016" y="160312"/>
                    <a:pt x="67834" y="157705"/>
                    <a:pt x="58899" y="152543"/>
                  </a:cubicBezTo>
                  <a:cubicBezTo>
                    <a:pt x="50154" y="147139"/>
                    <a:pt x="43122" y="139373"/>
                    <a:pt x="38616" y="130138"/>
                  </a:cubicBezTo>
                  <a:cubicBezTo>
                    <a:pt x="34124" y="120899"/>
                    <a:pt x="31602" y="110830"/>
                    <a:pt x="31212" y="100564"/>
                  </a:cubicBezTo>
                  <a:lnTo>
                    <a:pt x="169291" y="100564"/>
                  </a:lnTo>
                  <a:cubicBezTo>
                    <a:pt x="169551" y="99086"/>
                    <a:pt x="169672" y="97585"/>
                    <a:pt x="169650" y="96084"/>
                  </a:cubicBezTo>
                  <a:lnTo>
                    <a:pt x="169650" y="91603"/>
                  </a:lnTo>
                  <a:cubicBezTo>
                    <a:pt x="169995" y="74902"/>
                    <a:pt x="166302" y="58359"/>
                    <a:pt x="158880" y="43388"/>
                  </a:cubicBezTo>
                  <a:close/>
                  <a:moveTo>
                    <a:pt x="46155" y="44285"/>
                  </a:moveTo>
                  <a:cubicBezTo>
                    <a:pt x="50768" y="38446"/>
                    <a:pt x="56746" y="33831"/>
                    <a:pt x="63567" y="30842"/>
                  </a:cubicBezTo>
                  <a:cubicBezTo>
                    <a:pt x="70769" y="27768"/>
                    <a:pt x="78532" y="26245"/>
                    <a:pt x="86363" y="26361"/>
                  </a:cubicBezTo>
                  <a:cubicBezTo>
                    <a:pt x="100615" y="25994"/>
                    <a:pt x="114297" y="31971"/>
                    <a:pt x="123698" y="42671"/>
                  </a:cubicBezTo>
                  <a:cubicBezTo>
                    <a:pt x="131713" y="52395"/>
                    <a:pt x="136524" y="64350"/>
                    <a:pt x="137475" y="76905"/>
                  </a:cubicBezTo>
                  <a:lnTo>
                    <a:pt x="32334" y="76905"/>
                  </a:lnTo>
                  <a:cubicBezTo>
                    <a:pt x="32940" y="72962"/>
                    <a:pt x="33842" y="69068"/>
                    <a:pt x="35026" y="65255"/>
                  </a:cubicBezTo>
                  <a:cubicBezTo>
                    <a:pt x="37441" y="57673"/>
                    <a:pt x="41277" y="50616"/>
                    <a:pt x="46335" y="44464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0" name="Forma libre 188">
              <a:extLst>
                <a:ext uri="{FF2B5EF4-FFF2-40B4-BE49-F238E27FC236}">
                  <a16:creationId xmlns:a16="http://schemas.microsoft.com/office/drawing/2014/main" id="{798A26E0-B5ED-57E8-5B08-EDA86CE700AB}"/>
                </a:ext>
              </a:extLst>
            </p:cNvPr>
            <p:cNvSpPr/>
            <p:nvPr/>
          </p:nvSpPr>
          <p:spPr>
            <a:xfrm>
              <a:off x="11058558" y="660592"/>
              <a:ext cx="7672" cy="59585"/>
            </a:xfrm>
            <a:custGeom>
              <a:avLst/>
              <a:gdLst>
                <a:gd name="connsiteX0" fmla="*/ 0 w 32309"/>
                <a:gd name="connsiteY0" fmla="*/ 0 h 250929"/>
                <a:gd name="connsiteX1" fmla="*/ 32310 w 32309"/>
                <a:gd name="connsiteY1" fmla="*/ 0 h 250929"/>
                <a:gd name="connsiteX2" fmla="*/ 32310 w 32309"/>
                <a:gd name="connsiteY2" fmla="*/ 250929 h 250929"/>
                <a:gd name="connsiteX3" fmla="*/ 0 w 32309"/>
                <a:gd name="connsiteY3" fmla="*/ 250929 h 25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09" h="250929">
                  <a:moveTo>
                    <a:pt x="0" y="0"/>
                  </a:moveTo>
                  <a:lnTo>
                    <a:pt x="32310" y="0"/>
                  </a:lnTo>
                  <a:lnTo>
                    <a:pt x="32310" y="250929"/>
                  </a:lnTo>
                  <a:lnTo>
                    <a:pt x="0" y="250929"/>
                  </a:ln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1" name="Forma libre 189">
              <a:extLst>
                <a:ext uri="{FF2B5EF4-FFF2-40B4-BE49-F238E27FC236}">
                  <a16:creationId xmlns:a16="http://schemas.microsoft.com/office/drawing/2014/main" id="{E89D44F8-FCDB-8279-2AEF-9658C813292F}"/>
                </a:ext>
              </a:extLst>
            </p:cNvPr>
            <p:cNvSpPr/>
            <p:nvPr/>
          </p:nvSpPr>
          <p:spPr>
            <a:xfrm>
              <a:off x="11076630" y="660593"/>
              <a:ext cx="42415" cy="60361"/>
            </a:xfrm>
            <a:custGeom>
              <a:avLst/>
              <a:gdLst>
                <a:gd name="connsiteX0" fmla="*/ 137136 w 178621"/>
                <a:gd name="connsiteY0" fmla="*/ 78505 h 254195"/>
                <a:gd name="connsiteX1" fmla="*/ 94057 w 178621"/>
                <a:gd name="connsiteY1" fmla="*/ 66675 h 254195"/>
                <a:gd name="connsiteX2" fmla="*/ 59952 w 178621"/>
                <a:gd name="connsiteY2" fmla="*/ 74741 h 254195"/>
                <a:gd name="connsiteX3" fmla="*/ 36079 w 178621"/>
                <a:gd name="connsiteY3" fmla="*/ 96249 h 254195"/>
                <a:gd name="connsiteX4" fmla="*/ 30874 w 178621"/>
                <a:gd name="connsiteY4" fmla="*/ 104628 h 254195"/>
                <a:gd name="connsiteX5" fmla="*/ 30874 w 178621"/>
                <a:gd name="connsiteY5" fmla="*/ 0 h 254195"/>
                <a:gd name="connsiteX6" fmla="*/ 0 w 178621"/>
                <a:gd name="connsiteY6" fmla="*/ 0 h 254195"/>
                <a:gd name="connsiteX7" fmla="*/ 0 w 178621"/>
                <a:gd name="connsiteY7" fmla="*/ 250929 h 254195"/>
                <a:gd name="connsiteX8" fmla="*/ 30874 w 178621"/>
                <a:gd name="connsiteY8" fmla="*/ 250929 h 254195"/>
                <a:gd name="connsiteX9" fmla="*/ 30874 w 178621"/>
                <a:gd name="connsiteY9" fmla="*/ 216337 h 254195"/>
                <a:gd name="connsiteX10" fmla="*/ 35900 w 178621"/>
                <a:gd name="connsiteY10" fmla="*/ 224582 h 254195"/>
                <a:gd name="connsiteX11" fmla="*/ 94236 w 178621"/>
                <a:gd name="connsiteY11" fmla="*/ 254156 h 254195"/>
                <a:gd name="connsiteX12" fmla="*/ 127444 w 178621"/>
                <a:gd name="connsiteY12" fmla="*/ 247345 h 254195"/>
                <a:gd name="connsiteX13" fmla="*/ 154368 w 178621"/>
                <a:gd name="connsiteY13" fmla="*/ 227987 h 254195"/>
                <a:gd name="connsiteX14" fmla="*/ 172318 w 178621"/>
                <a:gd name="connsiteY14" fmla="*/ 198234 h 254195"/>
                <a:gd name="connsiteX15" fmla="*/ 178600 w 178621"/>
                <a:gd name="connsiteY15" fmla="*/ 160236 h 254195"/>
                <a:gd name="connsiteX16" fmla="*/ 167651 w 178621"/>
                <a:gd name="connsiteY16" fmla="*/ 111484 h 254195"/>
                <a:gd name="connsiteX17" fmla="*/ 137136 w 178621"/>
                <a:gd name="connsiteY17" fmla="*/ 78505 h 254195"/>
                <a:gd name="connsiteX18" fmla="*/ 142701 w 178621"/>
                <a:gd name="connsiteY18" fmla="*/ 188018 h 254195"/>
                <a:gd name="connsiteX19" fmla="*/ 130675 w 178621"/>
                <a:gd name="connsiteY19" fmla="*/ 208809 h 254195"/>
                <a:gd name="connsiteX20" fmla="*/ 112007 w 178621"/>
                <a:gd name="connsiteY20" fmla="*/ 221714 h 254195"/>
                <a:gd name="connsiteX21" fmla="*/ 88672 w 178621"/>
                <a:gd name="connsiteY21" fmla="*/ 226195 h 254195"/>
                <a:gd name="connsiteX22" fmla="*/ 46490 w 178621"/>
                <a:gd name="connsiteY22" fmla="*/ 208809 h 254195"/>
                <a:gd name="connsiteX23" fmla="*/ 30156 w 178621"/>
                <a:gd name="connsiteY23" fmla="*/ 160236 h 254195"/>
                <a:gd name="connsiteX24" fmla="*/ 34643 w 178621"/>
                <a:gd name="connsiteY24" fmla="*/ 132813 h 254195"/>
                <a:gd name="connsiteX25" fmla="*/ 46849 w 178621"/>
                <a:gd name="connsiteY25" fmla="*/ 112022 h 254195"/>
                <a:gd name="connsiteX26" fmla="*/ 65337 w 178621"/>
                <a:gd name="connsiteY26" fmla="*/ 98938 h 254195"/>
                <a:gd name="connsiteX27" fmla="*/ 88851 w 178621"/>
                <a:gd name="connsiteY27" fmla="*/ 94457 h 254195"/>
                <a:gd name="connsiteX28" fmla="*/ 130675 w 178621"/>
                <a:gd name="connsiteY28" fmla="*/ 111843 h 254195"/>
                <a:gd name="connsiteX29" fmla="*/ 147009 w 178621"/>
                <a:gd name="connsiteY29" fmla="*/ 160057 h 254195"/>
                <a:gd name="connsiteX30" fmla="*/ 142701 w 178621"/>
                <a:gd name="connsiteY30" fmla="*/ 188018 h 25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8621" h="254195">
                  <a:moveTo>
                    <a:pt x="137136" y="78505"/>
                  </a:moveTo>
                  <a:cubicBezTo>
                    <a:pt x="124195" y="70551"/>
                    <a:pt x="109252" y="66447"/>
                    <a:pt x="94057" y="66675"/>
                  </a:cubicBezTo>
                  <a:cubicBezTo>
                    <a:pt x="82179" y="66357"/>
                    <a:pt x="70426" y="69140"/>
                    <a:pt x="59952" y="74741"/>
                  </a:cubicBezTo>
                  <a:cubicBezTo>
                    <a:pt x="50470" y="80015"/>
                    <a:pt x="42308" y="87368"/>
                    <a:pt x="36079" y="96249"/>
                  </a:cubicBezTo>
                  <a:cubicBezTo>
                    <a:pt x="34176" y="98933"/>
                    <a:pt x="32435" y="101734"/>
                    <a:pt x="30874" y="104628"/>
                  </a:cubicBezTo>
                  <a:lnTo>
                    <a:pt x="30874" y="0"/>
                  </a:lnTo>
                  <a:lnTo>
                    <a:pt x="0" y="0"/>
                  </a:lnTo>
                  <a:lnTo>
                    <a:pt x="0" y="250929"/>
                  </a:lnTo>
                  <a:lnTo>
                    <a:pt x="30874" y="250929"/>
                  </a:lnTo>
                  <a:lnTo>
                    <a:pt x="30874" y="216337"/>
                  </a:lnTo>
                  <a:cubicBezTo>
                    <a:pt x="32395" y="219178"/>
                    <a:pt x="34073" y="221929"/>
                    <a:pt x="35900" y="224582"/>
                  </a:cubicBezTo>
                  <a:cubicBezTo>
                    <a:pt x="48972" y="243787"/>
                    <a:pt x="70996" y="254953"/>
                    <a:pt x="94236" y="254156"/>
                  </a:cubicBezTo>
                  <a:cubicBezTo>
                    <a:pt x="105661" y="254259"/>
                    <a:pt x="116983" y="251933"/>
                    <a:pt x="127444" y="247345"/>
                  </a:cubicBezTo>
                  <a:cubicBezTo>
                    <a:pt x="137648" y="242801"/>
                    <a:pt x="146816" y="236210"/>
                    <a:pt x="154368" y="227987"/>
                  </a:cubicBezTo>
                  <a:cubicBezTo>
                    <a:pt x="162239" y="219335"/>
                    <a:pt x="168333" y="209226"/>
                    <a:pt x="172318" y="198234"/>
                  </a:cubicBezTo>
                  <a:cubicBezTo>
                    <a:pt x="176622" y="186033"/>
                    <a:pt x="178749" y="173173"/>
                    <a:pt x="178600" y="160236"/>
                  </a:cubicBezTo>
                  <a:cubicBezTo>
                    <a:pt x="178937" y="143343"/>
                    <a:pt x="175181" y="126616"/>
                    <a:pt x="167651" y="111484"/>
                  </a:cubicBezTo>
                  <a:cubicBezTo>
                    <a:pt x="160714" y="97894"/>
                    <a:pt x="150155" y="86481"/>
                    <a:pt x="137136" y="78505"/>
                  </a:cubicBezTo>
                  <a:close/>
                  <a:moveTo>
                    <a:pt x="142701" y="188018"/>
                  </a:moveTo>
                  <a:cubicBezTo>
                    <a:pt x="140228" y="195729"/>
                    <a:pt x="136127" y="202818"/>
                    <a:pt x="130675" y="208809"/>
                  </a:cubicBezTo>
                  <a:cubicBezTo>
                    <a:pt x="125438" y="214383"/>
                    <a:pt x="119075" y="218779"/>
                    <a:pt x="112007" y="221714"/>
                  </a:cubicBezTo>
                  <a:cubicBezTo>
                    <a:pt x="104598" y="224730"/>
                    <a:pt x="96669" y="226249"/>
                    <a:pt x="88672" y="226195"/>
                  </a:cubicBezTo>
                  <a:cubicBezTo>
                    <a:pt x="72759" y="226737"/>
                    <a:pt x="57385" y="220401"/>
                    <a:pt x="46490" y="208809"/>
                  </a:cubicBezTo>
                  <a:cubicBezTo>
                    <a:pt x="35572" y="197217"/>
                    <a:pt x="30124" y="181028"/>
                    <a:pt x="30156" y="160236"/>
                  </a:cubicBezTo>
                  <a:cubicBezTo>
                    <a:pt x="30052" y="150907"/>
                    <a:pt x="31569" y="141627"/>
                    <a:pt x="34643" y="132813"/>
                  </a:cubicBezTo>
                  <a:cubicBezTo>
                    <a:pt x="37291" y="125142"/>
                    <a:pt x="41437" y="118076"/>
                    <a:pt x="46849" y="112022"/>
                  </a:cubicBezTo>
                  <a:cubicBezTo>
                    <a:pt x="51911" y="106287"/>
                    <a:pt x="58243" y="101810"/>
                    <a:pt x="65337" y="98938"/>
                  </a:cubicBezTo>
                  <a:cubicBezTo>
                    <a:pt x="72809" y="95927"/>
                    <a:pt x="80797" y="94408"/>
                    <a:pt x="88851" y="94457"/>
                  </a:cubicBezTo>
                  <a:cubicBezTo>
                    <a:pt x="104652" y="93964"/>
                    <a:pt x="119896" y="100300"/>
                    <a:pt x="130675" y="111843"/>
                  </a:cubicBezTo>
                  <a:cubicBezTo>
                    <a:pt x="141534" y="123403"/>
                    <a:pt x="146977" y="139476"/>
                    <a:pt x="147009" y="160057"/>
                  </a:cubicBezTo>
                  <a:cubicBezTo>
                    <a:pt x="147090" y="169548"/>
                    <a:pt x="145636" y="178989"/>
                    <a:pt x="142701" y="188018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2" name="Forma libre 190">
              <a:extLst>
                <a:ext uri="{FF2B5EF4-FFF2-40B4-BE49-F238E27FC236}">
                  <a16:creationId xmlns:a16="http://schemas.microsoft.com/office/drawing/2014/main" id="{D859DFFE-A711-07A1-A7BA-20B1B18B0942}"/>
                </a:ext>
              </a:extLst>
            </p:cNvPr>
            <p:cNvSpPr/>
            <p:nvPr/>
          </p:nvSpPr>
          <p:spPr>
            <a:xfrm>
              <a:off x="11124192" y="676422"/>
              <a:ext cx="40248" cy="44572"/>
            </a:xfrm>
            <a:custGeom>
              <a:avLst/>
              <a:gdLst>
                <a:gd name="connsiteX0" fmla="*/ 129442 w 169496"/>
                <a:gd name="connsiteY0" fmla="*/ 11305 h 187705"/>
                <a:gd name="connsiteX1" fmla="*/ 86722 w 169496"/>
                <a:gd name="connsiteY1" fmla="*/ 13 h 187705"/>
                <a:gd name="connsiteX2" fmla="*/ 51899 w 169496"/>
                <a:gd name="connsiteY2" fmla="*/ 6645 h 187705"/>
                <a:gd name="connsiteX3" fmla="*/ 24436 w 169496"/>
                <a:gd name="connsiteY3" fmla="*/ 25465 h 187705"/>
                <a:gd name="connsiteX4" fmla="*/ 6486 w 169496"/>
                <a:gd name="connsiteY4" fmla="*/ 54859 h 187705"/>
                <a:gd name="connsiteX5" fmla="*/ 24 w 169496"/>
                <a:gd name="connsiteY5" fmla="*/ 93574 h 187705"/>
                <a:gd name="connsiteX6" fmla="*/ 11512 w 169496"/>
                <a:gd name="connsiteY6" fmla="*/ 142864 h 187705"/>
                <a:gd name="connsiteX7" fmla="*/ 87799 w 169496"/>
                <a:gd name="connsiteY7" fmla="*/ 187673 h 187705"/>
                <a:gd name="connsiteX8" fmla="*/ 117775 w 169496"/>
                <a:gd name="connsiteY8" fmla="*/ 183192 h 187705"/>
                <a:gd name="connsiteX9" fmla="*/ 144699 w 169496"/>
                <a:gd name="connsiteY9" fmla="*/ 169032 h 187705"/>
                <a:gd name="connsiteX10" fmla="*/ 166239 w 169496"/>
                <a:gd name="connsiteY10" fmla="*/ 142506 h 187705"/>
                <a:gd name="connsiteX11" fmla="*/ 142905 w 169496"/>
                <a:gd name="connsiteY11" fmla="*/ 128167 h 187705"/>
                <a:gd name="connsiteX12" fmla="*/ 128186 w 169496"/>
                <a:gd name="connsiteY12" fmla="*/ 146449 h 187705"/>
                <a:gd name="connsiteX13" fmla="*/ 109697 w 169496"/>
                <a:gd name="connsiteY13" fmla="*/ 156844 h 187705"/>
                <a:gd name="connsiteX14" fmla="*/ 88337 w 169496"/>
                <a:gd name="connsiteY14" fmla="*/ 160071 h 187705"/>
                <a:gd name="connsiteX15" fmla="*/ 58899 w 169496"/>
                <a:gd name="connsiteY15" fmla="*/ 152543 h 187705"/>
                <a:gd name="connsiteX16" fmla="*/ 38616 w 169496"/>
                <a:gd name="connsiteY16" fmla="*/ 130138 h 187705"/>
                <a:gd name="connsiteX17" fmla="*/ 31212 w 169496"/>
                <a:gd name="connsiteY17" fmla="*/ 100564 h 187705"/>
                <a:gd name="connsiteX18" fmla="*/ 169111 w 169496"/>
                <a:gd name="connsiteY18" fmla="*/ 100564 h 187705"/>
                <a:gd name="connsiteX19" fmla="*/ 169470 w 169496"/>
                <a:gd name="connsiteY19" fmla="*/ 96084 h 187705"/>
                <a:gd name="connsiteX20" fmla="*/ 169470 w 169496"/>
                <a:gd name="connsiteY20" fmla="*/ 91603 h 187705"/>
                <a:gd name="connsiteX21" fmla="*/ 158700 w 169496"/>
                <a:gd name="connsiteY21" fmla="*/ 43209 h 187705"/>
                <a:gd name="connsiteX22" fmla="*/ 129442 w 169496"/>
                <a:gd name="connsiteY22" fmla="*/ 11305 h 187705"/>
                <a:gd name="connsiteX23" fmla="*/ 46155 w 169496"/>
                <a:gd name="connsiteY23" fmla="*/ 44285 h 187705"/>
                <a:gd name="connsiteX24" fmla="*/ 63566 w 169496"/>
                <a:gd name="connsiteY24" fmla="*/ 30842 h 187705"/>
                <a:gd name="connsiteX25" fmla="*/ 86363 w 169496"/>
                <a:gd name="connsiteY25" fmla="*/ 26361 h 187705"/>
                <a:gd name="connsiteX26" fmla="*/ 123698 w 169496"/>
                <a:gd name="connsiteY26" fmla="*/ 42671 h 187705"/>
                <a:gd name="connsiteX27" fmla="*/ 137475 w 169496"/>
                <a:gd name="connsiteY27" fmla="*/ 76905 h 187705"/>
                <a:gd name="connsiteX28" fmla="*/ 32334 w 169496"/>
                <a:gd name="connsiteY28" fmla="*/ 76905 h 187705"/>
                <a:gd name="connsiteX29" fmla="*/ 35026 w 169496"/>
                <a:gd name="connsiteY29" fmla="*/ 65255 h 187705"/>
                <a:gd name="connsiteX30" fmla="*/ 46155 w 169496"/>
                <a:gd name="connsiteY30" fmla="*/ 44285 h 18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9496" h="187705">
                  <a:moveTo>
                    <a:pt x="129442" y="11305"/>
                  </a:moveTo>
                  <a:cubicBezTo>
                    <a:pt x="116532" y="3647"/>
                    <a:pt x="101737" y="-260"/>
                    <a:pt x="86722" y="13"/>
                  </a:cubicBezTo>
                  <a:cubicBezTo>
                    <a:pt x="74785" y="-143"/>
                    <a:pt x="62938" y="2115"/>
                    <a:pt x="51899" y="6645"/>
                  </a:cubicBezTo>
                  <a:cubicBezTo>
                    <a:pt x="41524" y="10920"/>
                    <a:pt x="32163" y="17337"/>
                    <a:pt x="24436" y="25465"/>
                  </a:cubicBezTo>
                  <a:cubicBezTo>
                    <a:pt x="16502" y="33934"/>
                    <a:pt x="10390" y="43940"/>
                    <a:pt x="6486" y="54859"/>
                  </a:cubicBezTo>
                  <a:cubicBezTo>
                    <a:pt x="2017" y="67271"/>
                    <a:pt x="-173" y="80387"/>
                    <a:pt x="24" y="93574"/>
                  </a:cubicBezTo>
                  <a:cubicBezTo>
                    <a:pt x="-348" y="110705"/>
                    <a:pt x="3601" y="127656"/>
                    <a:pt x="11512" y="142864"/>
                  </a:cubicBezTo>
                  <a:cubicBezTo>
                    <a:pt x="26240" y="171165"/>
                    <a:pt x="55870" y="188569"/>
                    <a:pt x="87799" y="187673"/>
                  </a:cubicBezTo>
                  <a:cubicBezTo>
                    <a:pt x="97958" y="187677"/>
                    <a:pt x="108059" y="186167"/>
                    <a:pt x="117775" y="183192"/>
                  </a:cubicBezTo>
                  <a:cubicBezTo>
                    <a:pt x="127522" y="180114"/>
                    <a:pt x="136640" y="175314"/>
                    <a:pt x="144699" y="169032"/>
                  </a:cubicBezTo>
                  <a:cubicBezTo>
                    <a:pt x="153670" y="161805"/>
                    <a:pt x="161011" y="152767"/>
                    <a:pt x="166239" y="142506"/>
                  </a:cubicBezTo>
                  <a:lnTo>
                    <a:pt x="142905" y="128167"/>
                  </a:lnTo>
                  <a:cubicBezTo>
                    <a:pt x="139023" y="135018"/>
                    <a:pt x="134051" y="141193"/>
                    <a:pt x="128186" y="146449"/>
                  </a:cubicBezTo>
                  <a:cubicBezTo>
                    <a:pt x="122801" y="151140"/>
                    <a:pt x="116509" y="154680"/>
                    <a:pt x="109697" y="156844"/>
                  </a:cubicBezTo>
                  <a:cubicBezTo>
                    <a:pt x="102787" y="159009"/>
                    <a:pt x="95580" y="160097"/>
                    <a:pt x="88337" y="160071"/>
                  </a:cubicBezTo>
                  <a:cubicBezTo>
                    <a:pt x="78016" y="160317"/>
                    <a:pt x="67829" y="157714"/>
                    <a:pt x="58899" y="152543"/>
                  </a:cubicBezTo>
                  <a:cubicBezTo>
                    <a:pt x="50153" y="147139"/>
                    <a:pt x="43121" y="139373"/>
                    <a:pt x="38616" y="130138"/>
                  </a:cubicBezTo>
                  <a:cubicBezTo>
                    <a:pt x="34106" y="120908"/>
                    <a:pt x="31584" y="110830"/>
                    <a:pt x="31212" y="100564"/>
                  </a:cubicBezTo>
                  <a:lnTo>
                    <a:pt x="169111" y="100564"/>
                  </a:lnTo>
                  <a:cubicBezTo>
                    <a:pt x="169371" y="99086"/>
                    <a:pt x="169493" y="97585"/>
                    <a:pt x="169470" y="96084"/>
                  </a:cubicBezTo>
                  <a:lnTo>
                    <a:pt x="169470" y="91603"/>
                  </a:lnTo>
                  <a:cubicBezTo>
                    <a:pt x="169847" y="74840"/>
                    <a:pt x="166149" y="58234"/>
                    <a:pt x="158700" y="43209"/>
                  </a:cubicBezTo>
                  <a:cubicBezTo>
                    <a:pt x="152117" y="30058"/>
                    <a:pt x="141985" y="19008"/>
                    <a:pt x="129442" y="11305"/>
                  </a:cubicBezTo>
                  <a:close/>
                  <a:moveTo>
                    <a:pt x="46155" y="44285"/>
                  </a:moveTo>
                  <a:cubicBezTo>
                    <a:pt x="50768" y="38446"/>
                    <a:pt x="56745" y="33831"/>
                    <a:pt x="63566" y="30842"/>
                  </a:cubicBezTo>
                  <a:cubicBezTo>
                    <a:pt x="70769" y="27768"/>
                    <a:pt x="78532" y="26245"/>
                    <a:pt x="86363" y="26361"/>
                  </a:cubicBezTo>
                  <a:cubicBezTo>
                    <a:pt x="100615" y="25994"/>
                    <a:pt x="114297" y="31971"/>
                    <a:pt x="123698" y="42671"/>
                  </a:cubicBezTo>
                  <a:cubicBezTo>
                    <a:pt x="131695" y="52404"/>
                    <a:pt x="136505" y="64354"/>
                    <a:pt x="137475" y="76905"/>
                  </a:cubicBezTo>
                  <a:lnTo>
                    <a:pt x="32334" y="76905"/>
                  </a:lnTo>
                  <a:cubicBezTo>
                    <a:pt x="32922" y="72958"/>
                    <a:pt x="33819" y="69059"/>
                    <a:pt x="35026" y="65255"/>
                  </a:cubicBezTo>
                  <a:cubicBezTo>
                    <a:pt x="37364" y="57620"/>
                    <a:pt x="41143" y="50504"/>
                    <a:pt x="46155" y="44285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3" name="Forma libre 191">
              <a:extLst>
                <a:ext uri="{FF2B5EF4-FFF2-40B4-BE49-F238E27FC236}">
                  <a16:creationId xmlns:a16="http://schemas.microsoft.com/office/drawing/2014/main" id="{BF2FDB32-3701-B32A-7FF4-3ACB6F5012D2}"/>
                </a:ext>
              </a:extLst>
            </p:cNvPr>
            <p:cNvSpPr/>
            <p:nvPr/>
          </p:nvSpPr>
          <p:spPr>
            <a:xfrm>
              <a:off x="11171669" y="676424"/>
              <a:ext cx="21908" cy="43668"/>
            </a:xfrm>
            <a:custGeom>
              <a:avLst/>
              <a:gdLst>
                <a:gd name="connsiteX0" fmla="*/ 51965 w 92261"/>
                <a:gd name="connsiteY0" fmla="*/ 8607 h 183899"/>
                <a:gd name="connsiteX1" fmla="*/ 30964 w 92261"/>
                <a:gd name="connsiteY1" fmla="*/ 34238 h 183899"/>
                <a:gd name="connsiteX2" fmla="*/ 30964 w 92261"/>
                <a:gd name="connsiteY2" fmla="*/ 2872 h 183899"/>
                <a:gd name="connsiteX3" fmla="*/ 0 w 92261"/>
                <a:gd name="connsiteY3" fmla="*/ 2872 h 183899"/>
                <a:gd name="connsiteX4" fmla="*/ 0 w 92261"/>
                <a:gd name="connsiteY4" fmla="*/ 183899 h 183899"/>
                <a:gd name="connsiteX5" fmla="*/ 30874 w 92261"/>
                <a:gd name="connsiteY5" fmla="*/ 183899 h 183899"/>
                <a:gd name="connsiteX6" fmla="*/ 30874 w 92261"/>
                <a:gd name="connsiteY6" fmla="*/ 87112 h 183899"/>
                <a:gd name="connsiteX7" fmla="*/ 43259 w 92261"/>
                <a:gd name="connsiteY7" fmla="*/ 47501 h 183899"/>
                <a:gd name="connsiteX8" fmla="*/ 75030 w 92261"/>
                <a:gd name="connsiteY8" fmla="*/ 32625 h 183899"/>
                <a:gd name="connsiteX9" fmla="*/ 92262 w 92261"/>
                <a:gd name="connsiteY9" fmla="*/ 32625 h 183899"/>
                <a:gd name="connsiteX10" fmla="*/ 92262 w 92261"/>
                <a:gd name="connsiteY10" fmla="*/ 4 h 183899"/>
                <a:gd name="connsiteX11" fmla="*/ 81492 w 92261"/>
                <a:gd name="connsiteY11" fmla="*/ 4 h 183899"/>
                <a:gd name="connsiteX12" fmla="*/ 51965 w 92261"/>
                <a:gd name="connsiteY12" fmla="*/ 8607 h 18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261" h="183899">
                  <a:moveTo>
                    <a:pt x="51965" y="8607"/>
                  </a:moveTo>
                  <a:cubicBezTo>
                    <a:pt x="42667" y="14983"/>
                    <a:pt x="35384" y="23874"/>
                    <a:pt x="30964" y="34238"/>
                  </a:cubicBezTo>
                  <a:lnTo>
                    <a:pt x="30964" y="2872"/>
                  </a:lnTo>
                  <a:lnTo>
                    <a:pt x="0" y="2872"/>
                  </a:lnTo>
                  <a:lnTo>
                    <a:pt x="0" y="183899"/>
                  </a:lnTo>
                  <a:lnTo>
                    <a:pt x="30874" y="183899"/>
                  </a:lnTo>
                  <a:lnTo>
                    <a:pt x="30874" y="87112"/>
                  </a:lnTo>
                  <a:cubicBezTo>
                    <a:pt x="30147" y="72858"/>
                    <a:pt x="34540" y="58811"/>
                    <a:pt x="43259" y="47501"/>
                  </a:cubicBezTo>
                  <a:cubicBezTo>
                    <a:pt x="50928" y="37840"/>
                    <a:pt x="62690" y="32333"/>
                    <a:pt x="75030" y="32625"/>
                  </a:cubicBezTo>
                  <a:lnTo>
                    <a:pt x="92262" y="32625"/>
                  </a:lnTo>
                  <a:lnTo>
                    <a:pt x="92262" y="4"/>
                  </a:lnTo>
                  <a:lnTo>
                    <a:pt x="81492" y="4"/>
                  </a:lnTo>
                  <a:cubicBezTo>
                    <a:pt x="71014" y="-122"/>
                    <a:pt x="60733" y="2876"/>
                    <a:pt x="51965" y="8607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4" name="Forma libre 192">
              <a:extLst>
                <a:ext uri="{FF2B5EF4-FFF2-40B4-BE49-F238E27FC236}">
                  <a16:creationId xmlns:a16="http://schemas.microsoft.com/office/drawing/2014/main" id="{6B377FD7-4820-B3A4-6117-9F0CA11C2D28}"/>
                </a:ext>
              </a:extLst>
            </p:cNvPr>
            <p:cNvSpPr/>
            <p:nvPr/>
          </p:nvSpPr>
          <p:spPr>
            <a:xfrm>
              <a:off x="11195191" y="660635"/>
              <a:ext cx="42331" cy="60361"/>
            </a:xfrm>
            <a:custGeom>
              <a:avLst/>
              <a:gdLst>
                <a:gd name="connsiteX0" fmla="*/ 147755 w 178269"/>
                <a:gd name="connsiteY0" fmla="*/ 104270 h 254195"/>
                <a:gd name="connsiteX1" fmla="*/ 142729 w 178269"/>
                <a:gd name="connsiteY1" fmla="*/ 96070 h 254195"/>
                <a:gd name="connsiteX2" fmla="*/ 84392 w 178269"/>
                <a:gd name="connsiteY2" fmla="*/ 66496 h 254195"/>
                <a:gd name="connsiteX3" fmla="*/ 51364 w 178269"/>
                <a:gd name="connsiteY3" fmla="*/ 73128 h 254195"/>
                <a:gd name="connsiteX4" fmla="*/ 24440 w 178269"/>
                <a:gd name="connsiteY4" fmla="*/ 92306 h 254195"/>
                <a:gd name="connsiteX5" fmla="*/ 6490 w 178269"/>
                <a:gd name="connsiteY5" fmla="*/ 122059 h 254195"/>
                <a:gd name="connsiteX6" fmla="*/ 28 w 178269"/>
                <a:gd name="connsiteY6" fmla="*/ 160057 h 254195"/>
                <a:gd name="connsiteX7" fmla="*/ 11336 w 178269"/>
                <a:gd name="connsiteY7" fmla="*/ 209347 h 254195"/>
                <a:gd name="connsiteX8" fmla="*/ 41492 w 178269"/>
                <a:gd name="connsiteY8" fmla="*/ 242326 h 254195"/>
                <a:gd name="connsiteX9" fmla="*/ 84033 w 178269"/>
                <a:gd name="connsiteY9" fmla="*/ 254156 h 254195"/>
                <a:gd name="connsiteX10" fmla="*/ 142370 w 178269"/>
                <a:gd name="connsiteY10" fmla="*/ 224582 h 254195"/>
                <a:gd name="connsiteX11" fmla="*/ 147396 w 178269"/>
                <a:gd name="connsiteY11" fmla="*/ 216382 h 254195"/>
                <a:gd name="connsiteX12" fmla="*/ 147396 w 178269"/>
                <a:gd name="connsiteY12" fmla="*/ 250929 h 254195"/>
                <a:gd name="connsiteX13" fmla="*/ 178269 w 178269"/>
                <a:gd name="connsiteY13" fmla="*/ 250929 h 254195"/>
                <a:gd name="connsiteX14" fmla="*/ 178269 w 178269"/>
                <a:gd name="connsiteY14" fmla="*/ 0 h 254195"/>
                <a:gd name="connsiteX15" fmla="*/ 147755 w 178269"/>
                <a:gd name="connsiteY15" fmla="*/ 0 h 254195"/>
                <a:gd name="connsiteX16" fmla="*/ 132318 w 178269"/>
                <a:gd name="connsiteY16" fmla="*/ 208630 h 254195"/>
                <a:gd name="connsiteX17" fmla="*/ 113830 w 178269"/>
                <a:gd name="connsiteY17" fmla="*/ 221535 h 254195"/>
                <a:gd name="connsiteX18" fmla="*/ 90315 w 178269"/>
                <a:gd name="connsiteY18" fmla="*/ 226016 h 254195"/>
                <a:gd name="connsiteX19" fmla="*/ 48133 w 178269"/>
                <a:gd name="connsiteY19" fmla="*/ 208630 h 254195"/>
                <a:gd name="connsiteX20" fmla="*/ 31799 w 178269"/>
                <a:gd name="connsiteY20" fmla="*/ 160057 h 254195"/>
                <a:gd name="connsiteX21" fmla="*/ 36286 w 178269"/>
                <a:gd name="connsiteY21" fmla="*/ 132634 h 254195"/>
                <a:gd name="connsiteX22" fmla="*/ 48492 w 178269"/>
                <a:gd name="connsiteY22" fmla="*/ 111843 h 254195"/>
                <a:gd name="connsiteX23" fmla="*/ 66981 w 178269"/>
                <a:gd name="connsiteY23" fmla="*/ 98759 h 254195"/>
                <a:gd name="connsiteX24" fmla="*/ 90495 w 178269"/>
                <a:gd name="connsiteY24" fmla="*/ 94278 h 254195"/>
                <a:gd name="connsiteX25" fmla="*/ 132318 w 178269"/>
                <a:gd name="connsiteY25" fmla="*/ 111664 h 254195"/>
                <a:gd name="connsiteX26" fmla="*/ 148652 w 178269"/>
                <a:gd name="connsiteY26" fmla="*/ 159878 h 254195"/>
                <a:gd name="connsiteX27" fmla="*/ 144524 w 178269"/>
                <a:gd name="connsiteY27" fmla="*/ 187659 h 254195"/>
                <a:gd name="connsiteX28" fmla="*/ 132094 w 178269"/>
                <a:gd name="connsiteY28" fmla="*/ 208630 h 25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8269" h="254195">
                  <a:moveTo>
                    <a:pt x="147755" y="104270"/>
                  </a:moveTo>
                  <a:cubicBezTo>
                    <a:pt x="146229" y="101447"/>
                    <a:pt x="144551" y="98709"/>
                    <a:pt x="142729" y="96070"/>
                  </a:cubicBezTo>
                  <a:cubicBezTo>
                    <a:pt x="129657" y="76865"/>
                    <a:pt x="107633" y="65699"/>
                    <a:pt x="84392" y="66496"/>
                  </a:cubicBezTo>
                  <a:cubicBezTo>
                    <a:pt x="73043" y="66411"/>
                    <a:pt x="61797" y="68670"/>
                    <a:pt x="51364" y="73128"/>
                  </a:cubicBezTo>
                  <a:cubicBezTo>
                    <a:pt x="41084" y="77457"/>
                    <a:pt x="31884" y="84008"/>
                    <a:pt x="24440" y="92306"/>
                  </a:cubicBezTo>
                  <a:cubicBezTo>
                    <a:pt x="16623" y="100999"/>
                    <a:pt x="10528" y="111094"/>
                    <a:pt x="6490" y="122059"/>
                  </a:cubicBezTo>
                  <a:cubicBezTo>
                    <a:pt x="2061" y="134234"/>
                    <a:pt x="-129" y="147107"/>
                    <a:pt x="28" y="160057"/>
                  </a:cubicBezTo>
                  <a:cubicBezTo>
                    <a:pt x="-371" y="177170"/>
                    <a:pt x="3515" y="194116"/>
                    <a:pt x="11336" y="209347"/>
                  </a:cubicBezTo>
                  <a:cubicBezTo>
                    <a:pt x="18301" y="222803"/>
                    <a:pt x="28703" y="234180"/>
                    <a:pt x="41492" y="242326"/>
                  </a:cubicBezTo>
                  <a:cubicBezTo>
                    <a:pt x="54241" y="250266"/>
                    <a:pt x="69009" y="254371"/>
                    <a:pt x="84033" y="254156"/>
                  </a:cubicBezTo>
                  <a:cubicBezTo>
                    <a:pt x="107273" y="254953"/>
                    <a:pt x="129298" y="243787"/>
                    <a:pt x="142370" y="224582"/>
                  </a:cubicBezTo>
                  <a:cubicBezTo>
                    <a:pt x="144183" y="221934"/>
                    <a:pt x="145861" y="219196"/>
                    <a:pt x="147396" y="216382"/>
                  </a:cubicBezTo>
                  <a:lnTo>
                    <a:pt x="147396" y="250929"/>
                  </a:lnTo>
                  <a:lnTo>
                    <a:pt x="178269" y="250929"/>
                  </a:lnTo>
                  <a:lnTo>
                    <a:pt x="178269" y="0"/>
                  </a:lnTo>
                  <a:lnTo>
                    <a:pt x="147755" y="0"/>
                  </a:lnTo>
                  <a:close/>
                  <a:moveTo>
                    <a:pt x="132318" y="208630"/>
                  </a:moveTo>
                  <a:cubicBezTo>
                    <a:pt x="127121" y="214168"/>
                    <a:pt x="120826" y="218564"/>
                    <a:pt x="113830" y="221535"/>
                  </a:cubicBezTo>
                  <a:cubicBezTo>
                    <a:pt x="106372" y="224586"/>
                    <a:pt x="98375" y="226110"/>
                    <a:pt x="90315" y="226016"/>
                  </a:cubicBezTo>
                  <a:cubicBezTo>
                    <a:pt x="74407" y="226544"/>
                    <a:pt x="59038" y="220208"/>
                    <a:pt x="48133" y="208630"/>
                  </a:cubicBezTo>
                  <a:cubicBezTo>
                    <a:pt x="37242" y="197038"/>
                    <a:pt x="31799" y="180848"/>
                    <a:pt x="31799" y="160057"/>
                  </a:cubicBezTo>
                  <a:cubicBezTo>
                    <a:pt x="31696" y="150728"/>
                    <a:pt x="33212" y="141448"/>
                    <a:pt x="36286" y="132634"/>
                  </a:cubicBezTo>
                  <a:cubicBezTo>
                    <a:pt x="38952" y="124972"/>
                    <a:pt x="43098" y="117906"/>
                    <a:pt x="48492" y="111843"/>
                  </a:cubicBezTo>
                  <a:cubicBezTo>
                    <a:pt x="53554" y="106107"/>
                    <a:pt x="59886" y="101631"/>
                    <a:pt x="66981" y="98759"/>
                  </a:cubicBezTo>
                  <a:cubicBezTo>
                    <a:pt x="74452" y="95748"/>
                    <a:pt x="82440" y="94229"/>
                    <a:pt x="90495" y="94278"/>
                  </a:cubicBezTo>
                  <a:cubicBezTo>
                    <a:pt x="106295" y="93771"/>
                    <a:pt x="121544" y="100112"/>
                    <a:pt x="132318" y="111664"/>
                  </a:cubicBezTo>
                  <a:cubicBezTo>
                    <a:pt x="143209" y="123224"/>
                    <a:pt x="148652" y="139297"/>
                    <a:pt x="148652" y="159878"/>
                  </a:cubicBezTo>
                  <a:cubicBezTo>
                    <a:pt x="148773" y="169301"/>
                    <a:pt x="147378" y="178680"/>
                    <a:pt x="144524" y="187659"/>
                  </a:cubicBezTo>
                  <a:cubicBezTo>
                    <a:pt x="141975" y="195478"/>
                    <a:pt x="137730" y="202639"/>
                    <a:pt x="132094" y="208630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5" name="Forma libre 193">
              <a:extLst>
                <a:ext uri="{FF2B5EF4-FFF2-40B4-BE49-F238E27FC236}">
                  <a16:creationId xmlns:a16="http://schemas.microsoft.com/office/drawing/2014/main" id="{C711FBF5-CA39-4FF2-3887-BCEDB9BB3899}"/>
                </a:ext>
              </a:extLst>
            </p:cNvPr>
            <p:cNvSpPr/>
            <p:nvPr/>
          </p:nvSpPr>
          <p:spPr>
            <a:xfrm>
              <a:off x="11246974" y="676424"/>
              <a:ext cx="21908" cy="43711"/>
            </a:xfrm>
            <a:custGeom>
              <a:avLst/>
              <a:gdLst>
                <a:gd name="connsiteX0" fmla="*/ 51875 w 92261"/>
                <a:gd name="connsiteY0" fmla="*/ 8609 h 184079"/>
                <a:gd name="connsiteX1" fmla="*/ 30874 w 92261"/>
                <a:gd name="connsiteY1" fmla="*/ 34418 h 184079"/>
                <a:gd name="connsiteX2" fmla="*/ 30874 w 92261"/>
                <a:gd name="connsiteY2" fmla="*/ 3052 h 184079"/>
                <a:gd name="connsiteX3" fmla="*/ 0 w 92261"/>
                <a:gd name="connsiteY3" fmla="*/ 3052 h 184079"/>
                <a:gd name="connsiteX4" fmla="*/ 0 w 92261"/>
                <a:gd name="connsiteY4" fmla="*/ 184080 h 184079"/>
                <a:gd name="connsiteX5" fmla="*/ 30874 w 92261"/>
                <a:gd name="connsiteY5" fmla="*/ 184080 h 184079"/>
                <a:gd name="connsiteX6" fmla="*/ 30874 w 92261"/>
                <a:gd name="connsiteY6" fmla="*/ 87114 h 184079"/>
                <a:gd name="connsiteX7" fmla="*/ 43259 w 92261"/>
                <a:gd name="connsiteY7" fmla="*/ 47503 h 184079"/>
                <a:gd name="connsiteX8" fmla="*/ 75030 w 92261"/>
                <a:gd name="connsiteY8" fmla="*/ 32626 h 184079"/>
                <a:gd name="connsiteX9" fmla="*/ 92262 w 92261"/>
                <a:gd name="connsiteY9" fmla="*/ 32626 h 184079"/>
                <a:gd name="connsiteX10" fmla="*/ 92262 w 92261"/>
                <a:gd name="connsiteY10" fmla="*/ 5 h 184079"/>
                <a:gd name="connsiteX11" fmla="*/ 81492 w 92261"/>
                <a:gd name="connsiteY11" fmla="*/ 5 h 184079"/>
                <a:gd name="connsiteX12" fmla="*/ 51875 w 92261"/>
                <a:gd name="connsiteY12" fmla="*/ 8609 h 18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261" h="184079">
                  <a:moveTo>
                    <a:pt x="51875" y="8609"/>
                  </a:moveTo>
                  <a:cubicBezTo>
                    <a:pt x="42550" y="15034"/>
                    <a:pt x="35263" y="23991"/>
                    <a:pt x="30874" y="34418"/>
                  </a:cubicBezTo>
                  <a:lnTo>
                    <a:pt x="30874" y="3052"/>
                  </a:lnTo>
                  <a:lnTo>
                    <a:pt x="0" y="3052"/>
                  </a:lnTo>
                  <a:lnTo>
                    <a:pt x="0" y="184080"/>
                  </a:lnTo>
                  <a:lnTo>
                    <a:pt x="30874" y="184080"/>
                  </a:lnTo>
                  <a:lnTo>
                    <a:pt x="30874" y="87114"/>
                  </a:lnTo>
                  <a:cubicBezTo>
                    <a:pt x="30147" y="72860"/>
                    <a:pt x="34540" y="58812"/>
                    <a:pt x="43259" y="47503"/>
                  </a:cubicBezTo>
                  <a:cubicBezTo>
                    <a:pt x="50928" y="37842"/>
                    <a:pt x="62690" y="32335"/>
                    <a:pt x="75030" y="32626"/>
                  </a:cubicBezTo>
                  <a:lnTo>
                    <a:pt x="92262" y="32626"/>
                  </a:lnTo>
                  <a:lnTo>
                    <a:pt x="92262" y="5"/>
                  </a:lnTo>
                  <a:lnTo>
                    <a:pt x="81492" y="5"/>
                  </a:lnTo>
                  <a:cubicBezTo>
                    <a:pt x="70982" y="-143"/>
                    <a:pt x="60666" y="2855"/>
                    <a:pt x="51875" y="8609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6" name="Forma libre 194">
              <a:extLst>
                <a:ext uri="{FF2B5EF4-FFF2-40B4-BE49-F238E27FC236}">
                  <a16:creationId xmlns:a16="http://schemas.microsoft.com/office/drawing/2014/main" id="{66E48BFA-2086-B904-76A7-B15B8FE93523}"/>
                </a:ext>
              </a:extLst>
            </p:cNvPr>
            <p:cNvSpPr/>
            <p:nvPr/>
          </p:nvSpPr>
          <p:spPr>
            <a:xfrm>
              <a:off x="11270401" y="676422"/>
              <a:ext cx="43316" cy="44610"/>
            </a:xfrm>
            <a:custGeom>
              <a:avLst/>
              <a:gdLst>
                <a:gd name="connsiteX0" fmla="*/ 137876 w 182416"/>
                <a:gd name="connsiteY0" fmla="*/ 11842 h 187864"/>
                <a:gd name="connsiteX1" fmla="*/ 91027 w 182416"/>
                <a:gd name="connsiteY1" fmla="*/ 13 h 187864"/>
                <a:gd name="connsiteX2" fmla="*/ 55127 w 182416"/>
                <a:gd name="connsiteY2" fmla="*/ 6645 h 187864"/>
                <a:gd name="connsiteX3" fmla="*/ 26049 w 182416"/>
                <a:gd name="connsiteY3" fmla="*/ 25823 h 187864"/>
                <a:gd name="connsiteX4" fmla="*/ 6842 w 182416"/>
                <a:gd name="connsiteY4" fmla="*/ 55755 h 187864"/>
                <a:gd name="connsiteX5" fmla="*/ 21 w 182416"/>
                <a:gd name="connsiteY5" fmla="*/ 93574 h 187864"/>
                <a:gd name="connsiteX6" fmla="*/ 11868 w 182416"/>
                <a:gd name="connsiteY6" fmla="*/ 142863 h 187864"/>
                <a:gd name="connsiteX7" fmla="*/ 44357 w 182416"/>
                <a:gd name="connsiteY7" fmla="*/ 176022 h 187864"/>
                <a:gd name="connsiteX8" fmla="*/ 91206 w 182416"/>
                <a:gd name="connsiteY8" fmla="*/ 187851 h 187864"/>
                <a:gd name="connsiteX9" fmla="*/ 127644 w 182416"/>
                <a:gd name="connsiteY9" fmla="*/ 181041 h 187864"/>
                <a:gd name="connsiteX10" fmla="*/ 156544 w 182416"/>
                <a:gd name="connsiteY10" fmla="*/ 161683 h 187864"/>
                <a:gd name="connsiteX11" fmla="*/ 175571 w 182416"/>
                <a:gd name="connsiteY11" fmla="*/ 131930 h 187864"/>
                <a:gd name="connsiteX12" fmla="*/ 182391 w 182416"/>
                <a:gd name="connsiteY12" fmla="*/ 93574 h 187864"/>
                <a:gd name="connsiteX13" fmla="*/ 170544 w 182416"/>
                <a:gd name="connsiteY13" fmla="*/ 44643 h 187864"/>
                <a:gd name="connsiteX14" fmla="*/ 137876 w 182416"/>
                <a:gd name="connsiteY14" fmla="*/ 11842 h 187864"/>
                <a:gd name="connsiteX15" fmla="*/ 146492 w 182416"/>
                <a:gd name="connsiteY15" fmla="*/ 121355 h 187864"/>
                <a:gd name="connsiteX16" fmla="*/ 133927 w 182416"/>
                <a:gd name="connsiteY16" fmla="*/ 142326 h 187864"/>
                <a:gd name="connsiteX17" fmla="*/ 114900 w 182416"/>
                <a:gd name="connsiteY17" fmla="*/ 155410 h 187864"/>
                <a:gd name="connsiteX18" fmla="*/ 91027 w 182416"/>
                <a:gd name="connsiteY18" fmla="*/ 159891 h 187864"/>
                <a:gd name="connsiteX19" fmla="*/ 60512 w 182416"/>
                <a:gd name="connsiteY19" fmla="*/ 152004 h 187864"/>
                <a:gd name="connsiteX20" fmla="*/ 39152 w 182416"/>
                <a:gd name="connsiteY20" fmla="*/ 129242 h 187864"/>
                <a:gd name="connsiteX21" fmla="*/ 31433 w 182416"/>
                <a:gd name="connsiteY21" fmla="*/ 93395 h 187864"/>
                <a:gd name="connsiteX22" fmla="*/ 35921 w 182416"/>
                <a:gd name="connsiteY22" fmla="*/ 65792 h 187864"/>
                <a:gd name="connsiteX23" fmla="*/ 48486 w 182416"/>
                <a:gd name="connsiteY23" fmla="*/ 45001 h 187864"/>
                <a:gd name="connsiteX24" fmla="*/ 67513 w 182416"/>
                <a:gd name="connsiteY24" fmla="*/ 32096 h 187864"/>
                <a:gd name="connsiteX25" fmla="*/ 91027 w 182416"/>
                <a:gd name="connsiteY25" fmla="*/ 27615 h 187864"/>
                <a:gd name="connsiteX26" fmla="*/ 121721 w 182416"/>
                <a:gd name="connsiteY26" fmla="*/ 35502 h 187864"/>
                <a:gd name="connsiteX27" fmla="*/ 143081 w 182416"/>
                <a:gd name="connsiteY27" fmla="*/ 57906 h 187864"/>
                <a:gd name="connsiteX28" fmla="*/ 150979 w 182416"/>
                <a:gd name="connsiteY28" fmla="*/ 93036 h 187864"/>
                <a:gd name="connsiteX29" fmla="*/ 146492 w 182416"/>
                <a:gd name="connsiteY29" fmla="*/ 121355 h 1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2416" h="187864">
                  <a:moveTo>
                    <a:pt x="137876" y="11842"/>
                  </a:moveTo>
                  <a:cubicBezTo>
                    <a:pt x="123583" y="3822"/>
                    <a:pt x="107415" y="-260"/>
                    <a:pt x="91027" y="13"/>
                  </a:cubicBezTo>
                  <a:cubicBezTo>
                    <a:pt x="78745" y="-81"/>
                    <a:pt x="66561" y="2173"/>
                    <a:pt x="55127" y="6645"/>
                  </a:cubicBezTo>
                  <a:cubicBezTo>
                    <a:pt x="44187" y="10919"/>
                    <a:pt x="34279" y="17453"/>
                    <a:pt x="26049" y="25823"/>
                  </a:cubicBezTo>
                  <a:cubicBezTo>
                    <a:pt x="17648" y="34372"/>
                    <a:pt x="11110" y="44562"/>
                    <a:pt x="6842" y="55755"/>
                  </a:cubicBezTo>
                  <a:cubicBezTo>
                    <a:pt x="2216" y="67822"/>
                    <a:pt x="-100" y="80651"/>
                    <a:pt x="21" y="93574"/>
                  </a:cubicBezTo>
                  <a:cubicBezTo>
                    <a:pt x="-333" y="110749"/>
                    <a:pt x="3746" y="127723"/>
                    <a:pt x="11868" y="142863"/>
                  </a:cubicBezTo>
                  <a:cubicBezTo>
                    <a:pt x="19403" y="156714"/>
                    <a:pt x="30653" y="168198"/>
                    <a:pt x="44357" y="176022"/>
                  </a:cubicBezTo>
                  <a:cubicBezTo>
                    <a:pt x="58650" y="184043"/>
                    <a:pt x="74818" y="188125"/>
                    <a:pt x="91206" y="187851"/>
                  </a:cubicBezTo>
                  <a:cubicBezTo>
                    <a:pt x="103682" y="187973"/>
                    <a:pt x="116058" y="185660"/>
                    <a:pt x="127644" y="181041"/>
                  </a:cubicBezTo>
                  <a:cubicBezTo>
                    <a:pt x="138513" y="176649"/>
                    <a:pt x="148354" y="170058"/>
                    <a:pt x="156544" y="161683"/>
                  </a:cubicBezTo>
                  <a:cubicBezTo>
                    <a:pt x="164801" y="153125"/>
                    <a:pt x="171267" y="143011"/>
                    <a:pt x="175571" y="131930"/>
                  </a:cubicBezTo>
                  <a:cubicBezTo>
                    <a:pt x="180246" y="119688"/>
                    <a:pt x="182562" y="106676"/>
                    <a:pt x="182391" y="93574"/>
                  </a:cubicBezTo>
                  <a:cubicBezTo>
                    <a:pt x="182782" y="76511"/>
                    <a:pt x="178698" y="59645"/>
                    <a:pt x="170544" y="44643"/>
                  </a:cubicBezTo>
                  <a:cubicBezTo>
                    <a:pt x="162884" y="30918"/>
                    <a:pt x="151581" y="19567"/>
                    <a:pt x="137876" y="11842"/>
                  </a:cubicBezTo>
                  <a:close/>
                  <a:moveTo>
                    <a:pt x="146492" y="121355"/>
                  </a:moveTo>
                  <a:cubicBezTo>
                    <a:pt x="143777" y="129125"/>
                    <a:pt x="139500" y="136263"/>
                    <a:pt x="133927" y="142326"/>
                  </a:cubicBezTo>
                  <a:cubicBezTo>
                    <a:pt x="128609" y="148012"/>
                    <a:pt x="122116" y="152475"/>
                    <a:pt x="114900" y="155410"/>
                  </a:cubicBezTo>
                  <a:cubicBezTo>
                    <a:pt x="107312" y="158439"/>
                    <a:pt x="99203" y="159962"/>
                    <a:pt x="91027" y="159891"/>
                  </a:cubicBezTo>
                  <a:cubicBezTo>
                    <a:pt x="80333" y="160025"/>
                    <a:pt x="69797" y="157305"/>
                    <a:pt x="60512" y="152004"/>
                  </a:cubicBezTo>
                  <a:cubicBezTo>
                    <a:pt x="51335" y="146641"/>
                    <a:pt x="43918" y="138732"/>
                    <a:pt x="39152" y="129242"/>
                  </a:cubicBezTo>
                  <a:cubicBezTo>
                    <a:pt x="33713" y="118093"/>
                    <a:pt x="31061" y="105793"/>
                    <a:pt x="31433" y="93395"/>
                  </a:cubicBezTo>
                  <a:cubicBezTo>
                    <a:pt x="31276" y="84003"/>
                    <a:pt x="32793" y="74655"/>
                    <a:pt x="35921" y="65792"/>
                  </a:cubicBezTo>
                  <a:cubicBezTo>
                    <a:pt x="38658" y="58085"/>
                    <a:pt x="42930" y="51010"/>
                    <a:pt x="48486" y="45001"/>
                  </a:cubicBezTo>
                  <a:cubicBezTo>
                    <a:pt x="53776" y="39324"/>
                    <a:pt x="60279" y="34914"/>
                    <a:pt x="67513" y="32096"/>
                  </a:cubicBezTo>
                  <a:cubicBezTo>
                    <a:pt x="74998" y="29130"/>
                    <a:pt x="82976" y="27611"/>
                    <a:pt x="91027" y="27615"/>
                  </a:cubicBezTo>
                  <a:cubicBezTo>
                    <a:pt x="101788" y="27409"/>
                    <a:pt x="112396" y="30138"/>
                    <a:pt x="121721" y="35502"/>
                  </a:cubicBezTo>
                  <a:cubicBezTo>
                    <a:pt x="130804" y="40825"/>
                    <a:pt x="138203" y="48590"/>
                    <a:pt x="143081" y="57906"/>
                  </a:cubicBezTo>
                  <a:cubicBezTo>
                    <a:pt x="148596" y="68781"/>
                    <a:pt x="151307" y="80853"/>
                    <a:pt x="150979" y="93036"/>
                  </a:cubicBezTo>
                  <a:cubicBezTo>
                    <a:pt x="151190" y="102666"/>
                    <a:pt x="149669" y="112259"/>
                    <a:pt x="146492" y="121355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7" name="Forma libre 195">
              <a:extLst>
                <a:ext uri="{FF2B5EF4-FFF2-40B4-BE49-F238E27FC236}">
                  <a16:creationId xmlns:a16="http://schemas.microsoft.com/office/drawing/2014/main" id="{4A554B34-1883-82FA-61FF-302213C02685}"/>
                </a:ext>
              </a:extLst>
            </p:cNvPr>
            <p:cNvSpPr/>
            <p:nvPr/>
          </p:nvSpPr>
          <p:spPr>
            <a:xfrm>
              <a:off x="11320849" y="660550"/>
              <a:ext cx="15772" cy="59591"/>
            </a:xfrm>
            <a:custGeom>
              <a:avLst/>
              <a:gdLst>
                <a:gd name="connsiteX0" fmla="*/ 35907 w 66422"/>
                <a:gd name="connsiteY0" fmla="*/ 217592 h 250952"/>
                <a:gd name="connsiteX1" fmla="*/ 31420 w 66422"/>
                <a:gd name="connsiteY1" fmla="*/ 200743 h 250952"/>
                <a:gd name="connsiteX2" fmla="*/ 31420 w 66422"/>
                <a:gd name="connsiteY2" fmla="*/ 0 h 250952"/>
                <a:gd name="connsiteX3" fmla="*/ 8 w 66422"/>
                <a:gd name="connsiteY3" fmla="*/ 0 h 250952"/>
                <a:gd name="connsiteX4" fmla="*/ 8 w 66422"/>
                <a:gd name="connsiteY4" fmla="*/ 202536 h 250952"/>
                <a:gd name="connsiteX5" fmla="*/ 5034 w 66422"/>
                <a:gd name="connsiteY5" fmla="*/ 227450 h 250952"/>
                <a:gd name="connsiteX6" fmla="*/ 20830 w 66422"/>
                <a:gd name="connsiteY6" fmla="*/ 244656 h 250952"/>
                <a:gd name="connsiteX7" fmla="*/ 47036 w 66422"/>
                <a:gd name="connsiteY7" fmla="*/ 250929 h 250952"/>
                <a:gd name="connsiteX8" fmla="*/ 66422 w 66422"/>
                <a:gd name="connsiteY8" fmla="*/ 250929 h 250952"/>
                <a:gd name="connsiteX9" fmla="*/ 66422 w 66422"/>
                <a:gd name="connsiteY9" fmla="*/ 223865 h 250952"/>
                <a:gd name="connsiteX10" fmla="*/ 51344 w 66422"/>
                <a:gd name="connsiteY10" fmla="*/ 223865 h 250952"/>
                <a:gd name="connsiteX11" fmla="*/ 35907 w 66422"/>
                <a:gd name="connsiteY11" fmla="*/ 217592 h 2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422" h="250952">
                  <a:moveTo>
                    <a:pt x="35907" y="217592"/>
                  </a:moveTo>
                  <a:cubicBezTo>
                    <a:pt x="32609" y="212618"/>
                    <a:pt x="31030" y="206699"/>
                    <a:pt x="31420" y="200743"/>
                  </a:cubicBezTo>
                  <a:lnTo>
                    <a:pt x="31420" y="0"/>
                  </a:lnTo>
                  <a:lnTo>
                    <a:pt x="8" y="0"/>
                  </a:lnTo>
                  <a:lnTo>
                    <a:pt x="8" y="202536"/>
                  </a:lnTo>
                  <a:cubicBezTo>
                    <a:pt x="-131" y="211103"/>
                    <a:pt x="1583" y="219604"/>
                    <a:pt x="5034" y="227450"/>
                  </a:cubicBezTo>
                  <a:cubicBezTo>
                    <a:pt x="8373" y="234691"/>
                    <a:pt x="13896" y="240704"/>
                    <a:pt x="20830" y="244656"/>
                  </a:cubicBezTo>
                  <a:cubicBezTo>
                    <a:pt x="28849" y="249038"/>
                    <a:pt x="37895" y="251203"/>
                    <a:pt x="47036" y="250929"/>
                  </a:cubicBezTo>
                  <a:lnTo>
                    <a:pt x="66422" y="250929"/>
                  </a:lnTo>
                  <a:lnTo>
                    <a:pt x="66422" y="223865"/>
                  </a:lnTo>
                  <a:lnTo>
                    <a:pt x="51344" y="223865"/>
                  </a:lnTo>
                  <a:cubicBezTo>
                    <a:pt x="45502" y="224290"/>
                    <a:pt x="39794" y="221969"/>
                    <a:pt x="35907" y="217592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8" name="Forma libre 196">
              <a:extLst>
                <a:ext uri="{FF2B5EF4-FFF2-40B4-BE49-F238E27FC236}">
                  <a16:creationId xmlns:a16="http://schemas.microsoft.com/office/drawing/2014/main" id="{9AC049AA-1BD4-33F1-F224-5BFD9267E309}"/>
                </a:ext>
              </a:extLst>
            </p:cNvPr>
            <p:cNvSpPr/>
            <p:nvPr/>
          </p:nvSpPr>
          <p:spPr>
            <a:xfrm>
              <a:off x="11339877" y="676379"/>
              <a:ext cx="37776" cy="44683"/>
            </a:xfrm>
            <a:custGeom>
              <a:avLst/>
              <a:gdLst>
                <a:gd name="connsiteX0" fmla="*/ 134285 w 159083"/>
                <a:gd name="connsiteY0" fmla="*/ 16505 h 188171"/>
                <a:gd name="connsiteX1" fmla="*/ 108797 w 159083"/>
                <a:gd name="connsiteY1" fmla="*/ 3958 h 188171"/>
                <a:gd name="connsiteX2" fmla="*/ 79179 w 159083"/>
                <a:gd name="connsiteY2" fmla="*/ 15 h 188171"/>
                <a:gd name="connsiteX3" fmla="*/ 35023 w 159083"/>
                <a:gd name="connsiteY3" fmla="*/ 11127 h 188171"/>
                <a:gd name="connsiteX4" fmla="*/ 6662 w 159083"/>
                <a:gd name="connsiteY4" fmla="*/ 44107 h 188171"/>
                <a:gd name="connsiteX5" fmla="*/ 31074 w 159083"/>
                <a:gd name="connsiteY5" fmla="*/ 57549 h 188171"/>
                <a:gd name="connsiteX6" fmla="*/ 49024 w 159083"/>
                <a:gd name="connsiteY6" fmla="*/ 35862 h 188171"/>
                <a:gd name="connsiteX7" fmla="*/ 78820 w 159083"/>
                <a:gd name="connsiteY7" fmla="*/ 27796 h 188171"/>
                <a:gd name="connsiteX8" fmla="*/ 103232 w 159083"/>
                <a:gd name="connsiteY8" fmla="*/ 32277 h 188171"/>
                <a:gd name="connsiteX9" fmla="*/ 121182 w 159083"/>
                <a:gd name="connsiteY9" fmla="*/ 46975 h 188171"/>
                <a:gd name="connsiteX10" fmla="*/ 128182 w 159083"/>
                <a:gd name="connsiteY10" fmla="*/ 74398 h 188171"/>
                <a:gd name="connsiteX11" fmla="*/ 128182 w 159083"/>
                <a:gd name="connsiteY11" fmla="*/ 96802 h 188171"/>
                <a:gd name="connsiteX12" fmla="*/ 122797 w 159083"/>
                <a:gd name="connsiteY12" fmla="*/ 91380 h 188171"/>
                <a:gd name="connsiteX13" fmla="*/ 73435 w 159083"/>
                <a:gd name="connsiteY13" fmla="*/ 76683 h 188171"/>
                <a:gd name="connsiteX14" fmla="*/ 36997 w 159083"/>
                <a:gd name="connsiteY14" fmla="*/ 83135 h 188171"/>
                <a:gd name="connsiteX15" fmla="*/ 10073 w 159083"/>
                <a:gd name="connsiteY15" fmla="*/ 101955 h 188171"/>
                <a:gd name="connsiteX16" fmla="*/ 21 w 159083"/>
                <a:gd name="connsiteY16" fmla="*/ 132246 h 188171"/>
                <a:gd name="connsiteX17" fmla="*/ 9893 w 159083"/>
                <a:gd name="connsiteY17" fmla="*/ 162716 h 188171"/>
                <a:gd name="connsiteX18" fmla="*/ 36279 w 159083"/>
                <a:gd name="connsiteY18" fmla="*/ 181715 h 188171"/>
                <a:gd name="connsiteX19" fmla="*/ 72179 w 159083"/>
                <a:gd name="connsiteY19" fmla="*/ 188167 h 188171"/>
                <a:gd name="connsiteX20" fmla="*/ 122439 w 159083"/>
                <a:gd name="connsiteY20" fmla="*/ 173111 h 188171"/>
                <a:gd name="connsiteX21" fmla="*/ 128900 w 159083"/>
                <a:gd name="connsiteY21" fmla="*/ 166300 h 188171"/>
                <a:gd name="connsiteX22" fmla="*/ 128900 w 159083"/>
                <a:gd name="connsiteY22" fmla="*/ 184582 h 188171"/>
                <a:gd name="connsiteX23" fmla="*/ 159056 w 159083"/>
                <a:gd name="connsiteY23" fmla="*/ 184582 h 188171"/>
                <a:gd name="connsiteX24" fmla="*/ 159056 w 159083"/>
                <a:gd name="connsiteY24" fmla="*/ 71171 h 188171"/>
                <a:gd name="connsiteX25" fmla="*/ 152235 w 159083"/>
                <a:gd name="connsiteY25" fmla="*/ 38730 h 188171"/>
                <a:gd name="connsiteX26" fmla="*/ 134285 w 159083"/>
                <a:gd name="connsiteY26" fmla="*/ 16505 h 188171"/>
                <a:gd name="connsiteX27" fmla="*/ 115258 w 159083"/>
                <a:gd name="connsiteY27" fmla="*/ 155412 h 188171"/>
                <a:gd name="connsiteX28" fmla="*/ 80975 w 159083"/>
                <a:gd name="connsiteY28" fmla="*/ 163477 h 188171"/>
                <a:gd name="connsiteX29" fmla="*/ 45972 w 159083"/>
                <a:gd name="connsiteY29" fmla="*/ 155591 h 188171"/>
                <a:gd name="connsiteX30" fmla="*/ 34808 w 159083"/>
                <a:gd name="connsiteY30" fmla="*/ 119242 h 188171"/>
                <a:gd name="connsiteX31" fmla="*/ 45972 w 159083"/>
                <a:gd name="connsiteY31" fmla="*/ 108094 h 188171"/>
                <a:gd name="connsiteX32" fmla="*/ 80975 w 159083"/>
                <a:gd name="connsiteY32" fmla="*/ 100387 h 188171"/>
                <a:gd name="connsiteX33" fmla="*/ 115258 w 159083"/>
                <a:gd name="connsiteY33" fmla="*/ 108452 h 188171"/>
                <a:gd name="connsiteX34" fmla="*/ 125656 w 159083"/>
                <a:gd name="connsiteY34" fmla="*/ 145030 h 188171"/>
                <a:gd name="connsiteX35" fmla="*/ 115258 w 159083"/>
                <a:gd name="connsiteY35" fmla="*/ 155412 h 18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9083" h="188171">
                  <a:moveTo>
                    <a:pt x="134285" y="16505"/>
                  </a:moveTo>
                  <a:cubicBezTo>
                    <a:pt x="126679" y="10715"/>
                    <a:pt x="118023" y="6458"/>
                    <a:pt x="108797" y="3958"/>
                  </a:cubicBezTo>
                  <a:cubicBezTo>
                    <a:pt x="99153" y="1296"/>
                    <a:pt x="89186" y="-30"/>
                    <a:pt x="79179" y="15"/>
                  </a:cubicBezTo>
                  <a:cubicBezTo>
                    <a:pt x="63734" y="-272"/>
                    <a:pt x="48490" y="3564"/>
                    <a:pt x="35023" y="11127"/>
                  </a:cubicBezTo>
                  <a:cubicBezTo>
                    <a:pt x="22059" y="18548"/>
                    <a:pt x="12047" y="30189"/>
                    <a:pt x="6662" y="44107"/>
                  </a:cubicBezTo>
                  <a:lnTo>
                    <a:pt x="31074" y="57549"/>
                  </a:lnTo>
                  <a:cubicBezTo>
                    <a:pt x="34570" y="48583"/>
                    <a:pt x="40865" y="40979"/>
                    <a:pt x="49024" y="35862"/>
                  </a:cubicBezTo>
                  <a:cubicBezTo>
                    <a:pt x="57954" y="30328"/>
                    <a:pt x="68311" y="27523"/>
                    <a:pt x="78820" y="27796"/>
                  </a:cubicBezTo>
                  <a:cubicBezTo>
                    <a:pt x="87172" y="27693"/>
                    <a:pt x="95465" y="29217"/>
                    <a:pt x="103232" y="32277"/>
                  </a:cubicBezTo>
                  <a:cubicBezTo>
                    <a:pt x="110556" y="35266"/>
                    <a:pt x="116811" y="40388"/>
                    <a:pt x="121182" y="46975"/>
                  </a:cubicBezTo>
                  <a:cubicBezTo>
                    <a:pt x="126235" y="55201"/>
                    <a:pt x="128676" y="64759"/>
                    <a:pt x="128182" y="74398"/>
                  </a:cubicBezTo>
                  <a:lnTo>
                    <a:pt x="128182" y="96802"/>
                  </a:lnTo>
                  <a:cubicBezTo>
                    <a:pt x="126535" y="94853"/>
                    <a:pt x="124736" y="93038"/>
                    <a:pt x="122797" y="91380"/>
                  </a:cubicBezTo>
                  <a:cubicBezTo>
                    <a:pt x="111309" y="81554"/>
                    <a:pt x="94854" y="76651"/>
                    <a:pt x="73435" y="76683"/>
                  </a:cubicBezTo>
                  <a:cubicBezTo>
                    <a:pt x="60992" y="76553"/>
                    <a:pt x="48638" y="78744"/>
                    <a:pt x="36997" y="83135"/>
                  </a:cubicBezTo>
                  <a:cubicBezTo>
                    <a:pt x="26510" y="86913"/>
                    <a:pt x="17217" y="93405"/>
                    <a:pt x="10073" y="101955"/>
                  </a:cubicBezTo>
                  <a:cubicBezTo>
                    <a:pt x="3252" y="110554"/>
                    <a:pt x="-307" y="121281"/>
                    <a:pt x="21" y="132246"/>
                  </a:cubicBezTo>
                  <a:cubicBezTo>
                    <a:pt x="-293" y="143233"/>
                    <a:pt x="3194" y="153996"/>
                    <a:pt x="9893" y="162716"/>
                  </a:cubicBezTo>
                  <a:cubicBezTo>
                    <a:pt x="16817" y="171301"/>
                    <a:pt x="25931" y="177866"/>
                    <a:pt x="36279" y="181715"/>
                  </a:cubicBezTo>
                  <a:cubicBezTo>
                    <a:pt x="47731" y="186097"/>
                    <a:pt x="59915" y="188288"/>
                    <a:pt x="72179" y="188167"/>
                  </a:cubicBezTo>
                  <a:cubicBezTo>
                    <a:pt x="93957" y="188167"/>
                    <a:pt x="110713" y="183149"/>
                    <a:pt x="122439" y="173111"/>
                  </a:cubicBezTo>
                  <a:cubicBezTo>
                    <a:pt x="124794" y="171041"/>
                    <a:pt x="126957" y="168765"/>
                    <a:pt x="128900" y="166300"/>
                  </a:cubicBezTo>
                  <a:lnTo>
                    <a:pt x="128900" y="184582"/>
                  </a:lnTo>
                  <a:lnTo>
                    <a:pt x="159056" y="184582"/>
                  </a:lnTo>
                  <a:lnTo>
                    <a:pt x="159056" y="71171"/>
                  </a:lnTo>
                  <a:cubicBezTo>
                    <a:pt x="159370" y="59974"/>
                    <a:pt x="157032" y="48857"/>
                    <a:pt x="152235" y="38730"/>
                  </a:cubicBezTo>
                  <a:cubicBezTo>
                    <a:pt x="148044" y="30041"/>
                    <a:pt x="141901" y="22437"/>
                    <a:pt x="134285" y="16505"/>
                  </a:cubicBezTo>
                  <a:close/>
                  <a:moveTo>
                    <a:pt x="115258" y="155412"/>
                  </a:moveTo>
                  <a:cubicBezTo>
                    <a:pt x="104758" y="161107"/>
                    <a:pt x="92920" y="163894"/>
                    <a:pt x="80975" y="163477"/>
                  </a:cubicBezTo>
                  <a:cubicBezTo>
                    <a:pt x="68822" y="163872"/>
                    <a:pt x="56774" y="161156"/>
                    <a:pt x="45972" y="155591"/>
                  </a:cubicBezTo>
                  <a:cubicBezTo>
                    <a:pt x="32837" y="148632"/>
                    <a:pt x="27839" y="132358"/>
                    <a:pt x="34808" y="119242"/>
                  </a:cubicBezTo>
                  <a:cubicBezTo>
                    <a:pt x="37330" y="114493"/>
                    <a:pt x="41220" y="110612"/>
                    <a:pt x="45972" y="108094"/>
                  </a:cubicBezTo>
                  <a:cubicBezTo>
                    <a:pt x="56810" y="102632"/>
                    <a:pt x="68845" y="99983"/>
                    <a:pt x="80975" y="100387"/>
                  </a:cubicBezTo>
                  <a:cubicBezTo>
                    <a:pt x="92920" y="99970"/>
                    <a:pt x="104758" y="102757"/>
                    <a:pt x="115258" y="108452"/>
                  </a:cubicBezTo>
                  <a:cubicBezTo>
                    <a:pt x="128245" y="115684"/>
                    <a:pt x="132899" y="132062"/>
                    <a:pt x="125656" y="145030"/>
                  </a:cubicBezTo>
                  <a:cubicBezTo>
                    <a:pt x="123224" y="149385"/>
                    <a:pt x="119620" y="152983"/>
                    <a:pt x="115258" y="155412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49" name="Forma libre 197">
              <a:extLst>
                <a:ext uri="{FF2B5EF4-FFF2-40B4-BE49-F238E27FC236}">
                  <a16:creationId xmlns:a16="http://schemas.microsoft.com/office/drawing/2014/main" id="{8F611774-30DE-ED06-E935-3579B3AFEBE4}"/>
                </a:ext>
              </a:extLst>
            </p:cNvPr>
            <p:cNvSpPr/>
            <p:nvPr/>
          </p:nvSpPr>
          <p:spPr>
            <a:xfrm>
              <a:off x="11404928" y="659740"/>
              <a:ext cx="57295" cy="61209"/>
            </a:xfrm>
            <a:custGeom>
              <a:avLst/>
              <a:gdLst>
                <a:gd name="connsiteX0" fmla="*/ 240337 w 241285"/>
                <a:gd name="connsiteY0" fmla="*/ 122425 h 257768"/>
                <a:gd name="connsiteX1" fmla="*/ 122586 w 241285"/>
                <a:gd name="connsiteY1" fmla="*/ 122425 h 257768"/>
                <a:gd name="connsiteX2" fmla="*/ 122586 w 241285"/>
                <a:gd name="connsiteY2" fmla="*/ 150744 h 257768"/>
                <a:gd name="connsiteX3" fmla="*/ 206456 w 241285"/>
                <a:gd name="connsiteY3" fmla="*/ 150744 h 257768"/>
                <a:gd name="connsiteX4" fmla="*/ 196180 w 241285"/>
                <a:gd name="connsiteY4" fmla="*/ 186591 h 257768"/>
                <a:gd name="connsiteX5" fmla="*/ 166922 w 241285"/>
                <a:gd name="connsiteY5" fmla="*/ 217061 h 257768"/>
                <a:gd name="connsiteX6" fmla="*/ 122586 w 241285"/>
                <a:gd name="connsiteY6" fmla="*/ 227636 h 257768"/>
                <a:gd name="connsiteX7" fmla="*/ 77711 w 241285"/>
                <a:gd name="connsiteY7" fmla="*/ 215807 h 257768"/>
                <a:gd name="connsiteX8" fmla="*/ 45402 w 241285"/>
                <a:gd name="connsiteY8" fmla="*/ 181931 h 257768"/>
                <a:gd name="connsiteX9" fmla="*/ 33375 w 241285"/>
                <a:gd name="connsiteY9" fmla="*/ 129057 h 257768"/>
                <a:gd name="connsiteX10" fmla="*/ 40196 w 241285"/>
                <a:gd name="connsiteY10" fmla="*/ 87474 h 257768"/>
                <a:gd name="connsiteX11" fmla="*/ 59223 w 241285"/>
                <a:gd name="connsiteY11" fmla="*/ 56467 h 257768"/>
                <a:gd name="connsiteX12" fmla="*/ 87763 w 241285"/>
                <a:gd name="connsiteY12" fmla="*/ 37109 h 257768"/>
                <a:gd name="connsiteX13" fmla="*/ 123663 w 241285"/>
                <a:gd name="connsiteY13" fmla="*/ 30478 h 257768"/>
                <a:gd name="connsiteX14" fmla="*/ 171050 w 241285"/>
                <a:gd name="connsiteY14" fmla="*/ 43382 h 257768"/>
                <a:gd name="connsiteX15" fmla="*/ 204796 w 241285"/>
                <a:gd name="connsiteY15" fmla="*/ 82456 h 257768"/>
                <a:gd name="connsiteX16" fmla="*/ 231721 w 241285"/>
                <a:gd name="connsiteY16" fmla="*/ 66325 h 257768"/>
                <a:gd name="connsiteX17" fmla="*/ 204078 w 241285"/>
                <a:gd name="connsiteY17" fmla="*/ 29044 h 257768"/>
                <a:gd name="connsiteX18" fmla="*/ 166563 w 241285"/>
                <a:gd name="connsiteY18" fmla="*/ 7177 h 257768"/>
                <a:gd name="connsiteX19" fmla="*/ 124022 w 241285"/>
                <a:gd name="connsiteY19" fmla="*/ 7 h 257768"/>
                <a:gd name="connsiteX20" fmla="*/ 74660 w 241285"/>
                <a:gd name="connsiteY20" fmla="*/ 8969 h 257768"/>
                <a:gd name="connsiteX21" fmla="*/ 35350 w 241285"/>
                <a:gd name="connsiteY21" fmla="*/ 34958 h 257768"/>
                <a:gd name="connsiteX22" fmla="*/ 9323 w 241285"/>
                <a:gd name="connsiteY22" fmla="*/ 75824 h 257768"/>
                <a:gd name="connsiteX23" fmla="*/ 9323 w 241285"/>
                <a:gd name="connsiteY23" fmla="*/ 182290 h 257768"/>
                <a:gd name="connsiteX24" fmla="*/ 74660 w 241285"/>
                <a:gd name="connsiteY24" fmla="*/ 248786 h 257768"/>
                <a:gd name="connsiteX25" fmla="*/ 123124 w 241285"/>
                <a:gd name="connsiteY25" fmla="*/ 257748 h 257768"/>
                <a:gd name="connsiteX26" fmla="*/ 184333 w 241285"/>
                <a:gd name="connsiteY26" fmla="*/ 242871 h 257768"/>
                <a:gd name="connsiteX27" fmla="*/ 226156 w 241285"/>
                <a:gd name="connsiteY27" fmla="*/ 200213 h 257768"/>
                <a:gd name="connsiteX28" fmla="*/ 241234 w 241285"/>
                <a:gd name="connsiteY28" fmla="*/ 133717 h 257768"/>
                <a:gd name="connsiteX29" fmla="*/ 241234 w 241285"/>
                <a:gd name="connsiteY29" fmla="*/ 127981 h 257768"/>
                <a:gd name="connsiteX30" fmla="*/ 240337 w 241285"/>
                <a:gd name="connsiteY30" fmla="*/ 122425 h 25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1285" h="257768">
                  <a:moveTo>
                    <a:pt x="240337" y="122425"/>
                  </a:moveTo>
                  <a:lnTo>
                    <a:pt x="122586" y="122425"/>
                  </a:lnTo>
                  <a:lnTo>
                    <a:pt x="122586" y="150744"/>
                  </a:lnTo>
                  <a:lnTo>
                    <a:pt x="206456" y="150744"/>
                  </a:lnTo>
                  <a:cubicBezTo>
                    <a:pt x="205290" y="163228"/>
                    <a:pt x="201807" y="175385"/>
                    <a:pt x="196180" y="186591"/>
                  </a:cubicBezTo>
                  <a:cubicBezTo>
                    <a:pt x="189651" y="199407"/>
                    <a:pt x="179469" y="210008"/>
                    <a:pt x="166922" y="217061"/>
                  </a:cubicBezTo>
                  <a:cubicBezTo>
                    <a:pt x="153307" y="224361"/>
                    <a:pt x="138032" y="228004"/>
                    <a:pt x="122586" y="227636"/>
                  </a:cubicBezTo>
                  <a:cubicBezTo>
                    <a:pt x="106835" y="227793"/>
                    <a:pt x="91331" y="223707"/>
                    <a:pt x="77711" y="215807"/>
                  </a:cubicBezTo>
                  <a:cubicBezTo>
                    <a:pt x="63984" y="207750"/>
                    <a:pt x="52793" y="196015"/>
                    <a:pt x="45402" y="181931"/>
                  </a:cubicBezTo>
                  <a:cubicBezTo>
                    <a:pt x="36997" y="165599"/>
                    <a:pt x="32859" y="147411"/>
                    <a:pt x="33375" y="129057"/>
                  </a:cubicBezTo>
                  <a:cubicBezTo>
                    <a:pt x="33128" y="114897"/>
                    <a:pt x="35440" y="100814"/>
                    <a:pt x="40196" y="87474"/>
                  </a:cubicBezTo>
                  <a:cubicBezTo>
                    <a:pt x="44320" y="75932"/>
                    <a:pt x="50796" y="65375"/>
                    <a:pt x="59223" y="56467"/>
                  </a:cubicBezTo>
                  <a:cubicBezTo>
                    <a:pt x="67229" y="48038"/>
                    <a:pt x="76967" y="41433"/>
                    <a:pt x="87763" y="37109"/>
                  </a:cubicBezTo>
                  <a:cubicBezTo>
                    <a:pt x="99179" y="32566"/>
                    <a:pt x="111376" y="30312"/>
                    <a:pt x="123663" y="30478"/>
                  </a:cubicBezTo>
                  <a:cubicBezTo>
                    <a:pt x="140365" y="30209"/>
                    <a:pt x="156798" y="34685"/>
                    <a:pt x="171050" y="43382"/>
                  </a:cubicBezTo>
                  <a:cubicBezTo>
                    <a:pt x="185783" y="52949"/>
                    <a:pt x="197486" y="66499"/>
                    <a:pt x="204796" y="82456"/>
                  </a:cubicBezTo>
                  <a:lnTo>
                    <a:pt x="231721" y="66325"/>
                  </a:lnTo>
                  <a:cubicBezTo>
                    <a:pt x="225348" y="52026"/>
                    <a:pt x="215912" y="39300"/>
                    <a:pt x="204078" y="29044"/>
                  </a:cubicBezTo>
                  <a:cubicBezTo>
                    <a:pt x="193043" y="19490"/>
                    <a:pt x="180321" y="12074"/>
                    <a:pt x="166563" y="7177"/>
                  </a:cubicBezTo>
                  <a:cubicBezTo>
                    <a:pt x="152899" y="2369"/>
                    <a:pt x="138507" y="-55"/>
                    <a:pt x="124022" y="7"/>
                  </a:cubicBezTo>
                  <a:cubicBezTo>
                    <a:pt x="107145" y="-172"/>
                    <a:pt x="90393" y="2871"/>
                    <a:pt x="74660" y="8969"/>
                  </a:cubicBezTo>
                  <a:cubicBezTo>
                    <a:pt x="59856" y="14741"/>
                    <a:pt x="46452" y="23599"/>
                    <a:pt x="35350" y="34958"/>
                  </a:cubicBezTo>
                  <a:cubicBezTo>
                    <a:pt x="23970" y="46662"/>
                    <a:pt x="15112" y="60571"/>
                    <a:pt x="9323" y="75824"/>
                  </a:cubicBezTo>
                  <a:cubicBezTo>
                    <a:pt x="-3108" y="110228"/>
                    <a:pt x="-3108" y="147886"/>
                    <a:pt x="9323" y="182290"/>
                  </a:cubicBezTo>
                  <a:cubicBezTo>
                    <a:pt x="20775" y="212639"/>
                    <a:pt x="44491" y="236773"/>
                    <a:pt x="74660" y="248786"/>
                  </a:cubicBezTo>
                  <a:cubicBezTo>
                    <a:pt x="90083" y="254867"/>
                    <a:pt x="106543" y="257914"/>
                    <a:pt x="123124" y="257748"/>
                  </a:cubicBezTo>
                  <a:cubicBezTo>
                    <a:pt x="144471" y="258138"/>
                    <a:pt x="165553" y="253012"/>
                    <a:pt x="184333" y="242871"/>
                  </a:cubicBezTo>
                  <a:cubicBezTo>
                    <a:pt x="202108" y="232982"/>
                    <a:pt x="216634" y="218168"/>
                    <a:pt x="226156" y="200213"/>
                  </a:cubicBezTo>
                  <a:cubicBezTo>
                    <a:pt x="236684" y="179660"/>
                    <a:pt x="241867" y="156794"/>
                    <a:pt x="241234" y="133717"/>
                  </a:cubicBezTo>
                  <a:cubicBezTo>
                    <a:pt x="241234" y="131790"/>
                    <a:pt x="241234" y="129863"/>
                    <a:pt x="241234" y="127981"/>
                  </a:cubicBezTo>
                  <a:cubicBezTo>
                    <a:pt x="241234" y="126100"/>
                    <a:pt x="240337" y="124128"/>
                    <a:pt x="240337" y="122425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50" name="Forma libre 198">
              <a:extLst>
                <a:ext uri="{FF2B5EF4-FFF2-40B4-BE49-F238E27FC236}">
                  <a16:creationId xmlns:a16="http://schemas.microsoft.com/office/drawing/2014/main" id="{A47B18B5-236B-7711-D2EA-06595FF7213E}"/>
                </a:ext>
              </a:extLst>
            </p:cNvPr>
            <p:cNvSpPr/>
            <p:nvPr/>
          </p:nvSpPr>
          <p:spPr>
            <a:xfrm>
              <a:off x="11469819" y="676423"/>
              <a:ext cx="21908" cy="43712"/>
            </a:xfrm>
            <a:custGeom>
              <a:avLst/>
              <a:gdLst>
                <a:gd name="connsiteX0" fmla="*/ 51875 w 92261"/>
                <a:gd name="connsiteY0" fmla="*/ 8611 h 184082"/>
                <a:gd name="connsiteX1" fmla="*/ 30874 w 92261"/>
                <a:gd name="connsiteY1" fmla="*/ 34421 h 184082"/>
                <a:gd name="connsiteX2" fmla="*/ 30874 w 92261"/>
                <a:gd name="connsiteY2" fmla="*/ 3055 h 184082"/>
                <a:gd name="connsiteX3" fmla="*/ 0 w 92261"/>
                <a:gd name="connsiteY3" fmla="*/ 3055 h 184082"/>
                <a:gd name="connsiteX4" fmla="*/ 0 w 92261"/>
                <a:gd name="connsiteY4" fmla="*/ 184082 h 184082"/>
                <a:gd name="connsiteX5" fmla="*/ 30874 w 92261"/>
                <a:gd name="connsiteY5" fmla="*/ 184082 h 184082"/>
                <a:gd name="connsiteX6" fmla="*/ 30874 w 92261"/>
                <a:gd name="connsiteY6" fmla="*/ 87116 h 184082"/>
                <a:gd name="connsiteX7" fmla="*/ 43259 w 92261"/>
                <a:gd name="connsiteY7" fmla="*/ 47505 h 184082"/>
                <a:gd name="connsiteX8" fmla="*/ 75030 w 92261"/>
                <a:gd name="connsiteY8" fmla="*/ 32629 h 184082"/>
                <a:gd name="connsiteX9" fmla="*/ 92262 w 92261"/>
                <a:gd name="connsiteY9" fmla="*/ 32629 h 184082"/>
                <a:gd name="connsiteX10" fmla="*/ 92262 w 92261"/>
                <a:gd name="connsiteY10" fmla="*/ 8 h 184082"/>
                <a:gd name="connsiteX11" fmla="*/ 81672 w 92261"/>
                <a:gd name="connsiteY11" fmla="*/ 8 h 184082"/>
                <a:gd name="connsiteX12" fmla="*/ 51875 w 92261"/>
                <a:gd name="connsiteY12" fmla="*/ 8611 h 1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261" h="184082">
                  <a:moveTo>
                    <a:pt x="51875" y="8611"/>
                  </a:moveTo>
                  <a:cubicBezTo>
                    <a:pt x="42550" y="15036"/>
                    <a:pt x="35263" y="23994"/>
                    <a:pt x="30874" y="34421"/>
                  </a:cubicBezTo>
                  <a:lnTo>
                    <a:pt x="30874" y="3055"/>
                  </a:lnTo>
                  <a:lnTo>
                    <a:pt x="0" y="3055"/>
                  </a:lnTo>
                  <a:lnTo>
                    <a:pt x="0" y="184082"/>
                  </a:lnTo>
                  <a:lnTo>
                    <a:pt x="30874" y="184082"/>
                  </a:lnTo>
                  <a:lnTo>
                    <a:pt x="30874" y="87116"/>
                  </a:lnTo>
                  <a:cubicBezTo>
                    <a:pt x="30147" y="72862"/>
                    <a:pt x="34540" y="58815"/>
                    <a:pt x="43259" y="47505"/>
                  </a:cubicBezTo>
                  <a:cubicBezTo>
                    <a:pt x="50928" y="37844"/>
                    <a:pt x="62690" y="32337"/>
                    <a:pt x="75030" y="32629"/>
                  </a:cubicBezTo>
                  <a:lnTo>
                    <a:pt x="92262" y="32629"/>
                  </a:lnTo>
                  <a:lnTo>
                    <a:pt x="92262" y="8"/>
                  </a:lnTo>
                  <a:lnTo>
                    <a:pt x="81672" y="8"/>
                  </a:lnTo>
                  <a:cubicBezTo>
                    <a:pt x="71099" y="-172"/>
                    <a:pt x="60720" y="2826"/>
                    <a:pt x="51875" y="8611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51" name="Forma libre 199">
              <a:extLst>
                <a:ext uri="{FF2B5EF4-FFF2-40B4-BE49-F238E27FC236}">
                  <a16:creationId xmlns:a16="http://schemas.microsoft.com/office/drawing/2014/main" id="{DC87DEFD-5EE6-EE54-E727-DABECB22637A}"/>
                </a:ext>
              </a:extLst>
            </p:cNvPr>
            <p:cNvSpPr/>
            <p:nvPr/>
          </p:nvSpPr>
          <p:spPr>
            <a:xfrm>
              <a:off x="11493246" y="676422"/>
              <a:ext cx="43316" cy="44610"/>
            </a:xfrm>
            <a:custGeom>
              <a:avLst/>
              <a:gdLst>
                <a:gd name="connsiteX0" fmla="*/ 137876 w 182416"/>
                <a:gd name="connsiteY0" fmla="*/ 11843 h 187865"/>
                <a:gd name="connsiteX1" fmla="*/ 91027 w 182416"/>
                <a:gd name="connsiteY1" fmla="*/ 14 h 187865"/>
                <a:gd name="connsiteX2" fmla="*/ 55127 w 182416"/>
                <a:gd name="connsiteY2" fmla="*/ 6645 h 187865"/>
                <a:gd name="connsiteX3" fmla="*/ 26049 w 182416"/>
                <a:gd name="connsiteY3" fmla="*/ 25824 h 187865"/>
                <a:gd name="connsiteX4" fmla="*/ 6842 w 182416"/>
                <a:gd name="connsiteY4" fmla="*/ 55756 h 187865"/>
                <a:gd name="connsiteX5" fmla="*/ 21 w 182416"/>
                <a:gd name="connsiteY5" fmla="*/ 93575 h 187865"/>
                <a:gd name="connsiteX6" fmla="*/ 11868 w 182416"/>
                <a:gd name="connsiteY6" fmla="*/ 142864 h 187865"/>
                <a:gd name="connsiteX7" fmla="*/ 44357 w 182416"/>
                <a:gd name="connsiteY7" fmla="*/ 176023 h 187865"/>
                <a:gd name="connsiteX8" fmla="*/ 91206 w 182416"/>
                <a:gd name="connsiteY8" fmla="*/ 187852 h 187865"/>
                <a:gd name="connsiteX9" fmla="*/ 127644 w 182416"/>
                <a:gd name="connsiteY9" fmla="*/ 181041 h 187865"/>
                <a:gd name="connsiteX10" fmla="*/ 156544 w 182416"/>
                <a:gd name="connsiteY10" fmla="*/ 161684 h 187865"/>
                <a:gd name="connsiteX11" fmla="*/ 175570 w 182416"/>
                <a:gd name="connsiteY11" fmla="*/ 131931 h 187865"/>
                <a:gd name="connsiteX12" fmla="*/ 182391 w 182416"/>
                <a:gd name="connsiteY12" fmla="*/ 93575 h 187865"/>
                <a:gd name="connsiteX13" fmla="*/ 170544 w 182416"/>
                <a:gd name="connsiteY13" fmla="*/ 44643 h 187865"/>
                <a:gd name="connsiteX14" fmla="*/ 137876 w 182416"/>
                <a:gd name="connsiteY14" fmla="*/ 11843 h 187865"/>
                <a:gd name="connsiteX15" fmla="*/ 146492 w 182416"/>
                <a:gd name="connsiteY15" fmla="*/ 121356 h 187865"/>
                <a:gd name="connsiteX16" fmla="*/ 133927 w 182416"/>
                <a:gd name="connsiteY16" fmla="*/ 142327 h 187865"/>
                <a:gd name="connsiteX17" fmla="*/ 114900 w 182416"/>
                <a:gd name="connsiteY17" fmla="*/ 155411 h 187865"/>
                <a:gd name="connsiteX18" fmla="*/ 91027 w 182416"/>
                <a:gd name="connsiteY18" fmla="*/ 159892 h 187865"/>
                <a:gd name="connsiteX19" fmla="*/ 60512 w 182416"/>
                <a:gd name="connsiteY19" fmla="*/ 152005 h 187865"/>
                <a:gd name="connsiteX20" fmla="*/ 39152 w 182416"/>
                <a:gd name="connsiteY20" fmla="*/ 129242 h 187865"/>
                <a:gd name="connsiteX21" fmla="*/ 31433 w 182416"/>
                <a:gd name="connsiteY21" fmla="*/ 93395 h 187865"/>
                <a:gd name="connsiteX22" fmla="*/ 35921 w 182416"/>
                <a:gd name="connsiteY22" fmla="*/ 65793 h 187865"/>
                <a:gd name="connsiteX23" fmla="*/ 48486 w 182416"/>
                <a:gd name="connsiteY23" fmla="*/ 45002 h 187865"/>
                <a:gd name="connsiteX24" fmla="*/ 67513 w 182416"/>
                <a:gd name="connsiteY24" fmla="*/ 32097 h 187865"/>
                <a:gd name="connsiteX25" fmla="*/ 91027 w 182416"/>
                <a:gd name="connsiteY25" fmla="*/ 27616 h 187865"/>
                <a:gd name="connsiteX26" fmla="*/ 121721 w 182416"/>
                <a:gd name="connsiteY26" fmla="*/ 35502 h 187865"/>
                <a:gd name="connsiteX27" fmla="*/ 143081 w 182416"/>
                <a:gd name="connsiteY27" fmla="*/ 57907 h 187865"/>
                <a:gd name="connsiteX28" fmla="*/ 150979 w 182416"/>
                <a:gd name="connsiteY28" fmla="*/ 93037 h 187865"/>
                <a:gd name="connsiteX29" fmla="*/ 146492 w 182416"/>
                <a:gd name="connsiteY29" fmla="*/ 121356 h 187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2416" h="187865">
                  <a:moveTo>
                    <a:pt x="137876" y="11843"/>
                  </a:moveTo>
                  <a:cubicBezTo>
                    <a:pt x="123588" y="3814"/>
                    <a:pt x="107420" y="-269"/>
                    <a:pt x="91027" y="14"/>
                  </a:cubicBezTo>
                  <a:cubicBezTo>
                    <a:pt x="78745" y="-80"/>
                    <a:pt x="66561" y="2174"/>
                    <a:pt x="55127" y="6645"/>
                  </a:cubicBezTo>
                  <a:cubicBezTo>
                    <a:pt x="44187" y="10920"/>
                    <a:pt x="34279" y="17453"/>
                    <a:pt x="26049" y="25824"/>
                  </a:cubicBezTo>
                  <a:cubicBezTo>
                    <a:pt x="17666" y="34387"/>
                    <a:pt x="11128" y="44572"/>
                    <a:pt x="6842" y="55756"/>
                  </a:cubicBezTo>
                  <a:cubicBezTo>
                    <a:pt x="2216" y="67823"/>
                    <a:pt x="-100" y="80652"/>
                    <a:pt x="21" y="93575"/>
                  </a:cubicBezTo>
                  <a:cubicBezTo>
                    <a:pt x="-333" y="110750"/>
                    <a:pt x="3746" y="127723"/>
                    <a:pt x="11868" y="142864"/>
                  </a:cubicBezTo>
                  <a:cubicBezTo>
                    <a:pt x="19416" y="156706"/>
                    <a:pt x="30662" y="168186"/>
                    <a:pt x="44357" y="176023"/>
                  </a:cubicBezTo>
                  <a:cubicBezTo>
                    <a:pt x="58650" y="184044"/>
                    <a:pt x="74818" y="188126"/>
                    <a:pt x="91206" y="187852"/>
                  </a:cubicBezTo>
                  <a:cubicBezTo>
                    <a:pt x="103682" y="187978"/>
                    <a:pt x="116058" y="185666"/>
                    <a:pt x="127644" y="181041"/>
                  </a:cubicBezTo>
                  <a:cubicBezTo>
                    <a:pt x="138513" y="176650"/>
                    <a:pt x="148354" y="170059"/>
                    <a:pt x="156544" y="161684"/>
                  </a:cubicBezTo>
                  <a:cubicBezTo>
                    <a:pt x="164814" y="153139"/>
                    <a:pt x="171285" y="143021"/>
                    <a:pt x="175570" y="131931"/>
                  </a:cubicBezTo>
                  <a:cubicBezTo>
                    <a:pt x="180264" y="119694"/>
                    <a:pt x="182580" y="106677"/>
                    <a:pt x="182391" y="93575"/>
                  </a:cubicBezTo>
                  <a:cubicBezTo>
                    <a:pt x="182782" y="76511"/>
                    <a:pt x="178698" y="59645"/>
                    <a:pt x="170544" y="44643"/>
                  </a:cubicBezTo>
                  <a:cubicBezTo>
                    <a:pt x="162884" y="30918"/>
                    <a:pt x="151581" y="19568"/>
                    <a:pt x="137876" y="11843"/>
                  </a:cubicBezTo>
                  <a:close/>
                  <a:moveTo>
                    <a:pt x="146492" y="121356"/>
                  </a:moveTo>
                  <a:cubicBezTo>
                    <a:pt x="143795" y="129135"/>
                    <a:pt x="139518" y="136277"/>
                    <a:pt x="133927" y="142327"/>
                  </a:cubicBezTo>
                  <a:cubicBezTo>
                    <a:pt x="128609" y="148013"/>
                    <a:pt x="122116" y="152476"/>
                    <a:pt x="114900" y="155411"/>
                  </a:cubicBezTo>
                  <a:cubicBezTo>
                    <a:pt x="107312" y="158440"/>
                    <a:pt x="99203" y="159963"/>
                    <a:pt x="91027" y="159892"/>
                  </a:cubicBezTo>
                  <a:cubicBezTo>
                    <a:pt x="80333" y="160022"/>
                    <a:pt x="69797" y="157302"/>
                    <a:pt x="60512" y="152005"/>
                  </a:cubicBezTo>
                  <a:cubicBezTo>
                    <a:pt x="51349" y="146628"/>
                    <a:pt x="43931" y="138724"/>
                    <a:pt x="39152" y="129242"/>
                  </a:cubicBezTo>
                  <a:cubicBezTo>
                    <a:pt x="33731" y="118085"/>
                    <a:pt x="31083" y="105789"/>
                    <a:pt x="31433" y="93395"/>
                  </a:cubicBezTo>
                  <a:cubicBezTo>
                    <a:pt x="31299" y="84003"/>
                    <a:pt x="32816" y="74661"/>
                    <a:pt x="35921" y="65793"/>
                  </a:cubicBezTo>
                  <a:cubicBezTo>
                    <a:pt x="38658" y="58086"/>
                    <a:pt x="42930" y="51011"/>
                    <a:pt x="48486" y="45002"/>
                  </a:cubicBezTo>
                  <a:cubicBezTo>
                    <a:pt x="53786" y="39334"/>
                    <a:pt x="60283" y="34924"/>
                    <a:pt x="67513" y="32097"/>
                  </a:cubicBezTo>
                  <a:cubicBezTo>
                    <a:pt x="74998" y="29135"/>
                    <a:pt x="82976" y="27616"/>
                    <a:pt x="91027" y="27616"/>
                  </a:cubicBezTo>
                  <a:cubicBezTo>
                    <a:pt x="101788" y="27410"/>
                    <a:pt x="112396" y="30139"/>
                    <a:pt x="121721" y="35502"/>
                  </a:cubicBezTo>
                  <a:cubicBezTo>
                    <a:pt x="130804" y="40826"/>
                    <a:pt x="138203" y="48591"/>
                    <a:pt x="143081" y="57907"/>
                  </a:cubicBezTo>
                  <a:cubicBezTo>
                    <a:pt x="148614" y="68773"/>
                    <a:pt x="151329" y="80853"/>
                    <a:pt x="150979" y="93037"/>
                  </a:cubicBezTo>
                  <a:cubicBezTo>
                    <a:pt x="151190" y="102666"/>
                    <a:pt x="149669" y="112260"/>
                    <a:pt x="146492" y="121356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52" name="Forma libre 200">
              <a:extLst>
                <a:ext uri="{FF2B5EF4-FFF2-40B4-BE49-F238E27FC236}">
                  <a16:creationId xmlns:a16="http://schemas.microsoft.com/office/drawing/2014/main" id="{CC15DE5E-93F5-3600-58B1-931B103F8724}"/>
                </a:ext>
              </a:extLst>
            </p:cNvPr>
            <p:cNvSpPr/>
            <p:nvPr/>
          </p:nvSpPr>
          <p:spPr>
            <a:xfrm>
              <a:off x="11543133" y="677191"/>
              <a:ext cx="36588" cy="43797"/>
            </a:xfrm>
            <a:custGeom>
              <a:avLst/>
              <a:gdLst>
                <a:gd name="connsiteX0" fmla="*/ 123174 w 154081"/>
                <a:gd name="connsiteY0" fmla="*/ 105390 h 184441"/>
                <a:gd name="connsiteX1" fmla="*/ 110429 w 154081"/>
                <a:gd name="connsiteY1" fmla="*/ 143567 h 184441"/>
                <a:gd name="connsiteX2" fmla="*/ 77222 w 154081"/>
                <a:gd name="connsiteY2" fmla="*/ 156293 h 184441"/>
                <a:gd name="connsiteX3" fmla="*/ 44015 w 154081"/>
                <a:gd name="connsiteY3" fmla="*/ 143567 h 184441"/>
                <a:gd name="connsiteX4" fmla="*/ 30912 w 154081"/>
                <a:gd name="connsiteY4" fmla="*/ 105390 h 184441"/>
                <a:gd name="connsiteX5" fmla="*/ 30912 w 154081"/>
                <a:gd name="connsiteY5" fmla="*/ 0 h 184441"/>
                <a:gd name="connsiteX6" fmla="*/ 38 w 154081"/>
                <a:gd name="connsiteY6" fmla="*/ 0 h 184441"/>
                <a:gd name="connsiteX7" fmla="*/ 38 w 154081"/>
                <a:gd name="connsiteY7" fmla="*/ 107900 h 184441"/>
                <a:gd name="connsiteX8" fmla="*/ 10090 w 154081"/>
                <a:gd name="connsiteY8" fmla="*/ 149482 h 184441"/>
                <a:gd name="connsiteX9" fmla="*/ 37733 w 154081"/>
                <a:gd name="connsiteY9" fmla="*/ 175471 h 184441"/>
                <a:gd name="connsiteX10" fmla="*/ 77222 w 154081"/>
                <a:gd name="connsiteY10" fmla="*/ 184433 h 184441"/>
                <a:gd name="connsiteX11" fmla="*/ 116712 w 154081"/>
                <a:gd name="connsiteY11" fmla="*/ 175471 h 184441"/>
                <a:gd name="connsiteX12" fmla="*/ 143995 w 154081"/>
                <a:gd name="connsiteY12" fmla="*/ 149482 h 184441"/>
                <a:gd name="connsiteX13" fmla="*/ 154047 w 154081"/>
                <a:gd name="connsiteY13" fmla="*/ 107900 h 184441"/>
                <a:gd name="connsiteX14" fmla="*/ 154047 w 154081"/>
                <a:gd name="connsiteY14" fmla="*/ 0 h 184441"/>
                <a:gd name="connsiteX15" fmla="*/ 123174 w 154081"/>
                <a:gd name="connsiteY15" fmla="*/ 0 h 18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081" h="184441">
                  <a:moveTo>
                    <a:pt x="123174" y="105390"/>
                  </a:moveTo>
                  <a:cubicBezTo>
                    <a:pt x="123174" y="122328"/>
                    <a:pt x="118924" y="135054"/>
                    <a:pt x="110429" y="143567"/>
                  </a:cubicBezTo>
                  <a:cubicBezTo>
                    <a:pt x="101589" y="152198"/>
                    <a:pt x="89576" y="156800"/>
                    <a:pt x="77222" y="156293"/>
                  </a:cubicBezTo>
                  <a:cubicBezTo>
                    <a:pt x="64886" y="156705"/>
                    <a:pt x="52909" y="152113"/>
                    <a:pt x="44015" y="143567"/>
                  </a:cubicBezTo>
                  <a:cubicBezTo>
                    <a:pt x="35278" y="135054"/>
                    <a:pt x="30912" y="122328"/>
                    <a:pt x="30912" y="105390"/>
                  </a:cubicBezTo>
                  <a:lnTo>
                    <a:pt x="30912" y="0"/>
                  </a:lnTo>
                  <a:lnTo>
                    <a:pt x="38" y="0"/>
                  </a:lnTo>
                  <a:lnTo>
                    <a:pt x="38" y="107900"/>
                  </a:lnTo>
                  <a:cubicBezTo>
                    <a:pt x="-406" y="122409"/>
                    <a:pt x="3067" y="136770"/>
                    <a:pt x="10090" y="149482"/>
                  </a:cubicBezTo>
                  <a:cubicBezTo>
                    <a:pt x="16507" y="160698"/>
                    <a:pt x="26132" y="169749"/>
                    <a:pt x="37733" y="175471"/>
                  </a:cubicBezTo>
                  <a:cubicBezTo>
                    <a:pt x="50010" y="181507"/>
                    <a:pt x="63535" y="184577"/>
                    <a:pt x="77222" y="184433"/>
                  </a:cubicBezTo>
                  <a:cubicBezTo>
                    <a:pt x="90913" y="184621"/>
                    <a:pt x="104447" y="181552"/>
                    <a:pt x="116712" y="175471"/>
                  </a:cubicBezTo>
                  <a:cubicBezTo>
                    <a:pt x="128146" y="169646"/>
                    <a:pt x="137628" y="160613"/>
                    <a:pt x="143995" y="149482"/>
                  </a:cubicBezTo>
                  <a:cubicBezTo>
                    <a:pt x="150996" y="136765"/>
                    <a:pt x="154469" y="122409"/>
                    <a:pt x="154047" y="107900"/>
                  </a:cubicBezTo>
                  <a:lnTo>
                    <a:pt x="154047" y="0"/>
                  </a:lnTo>
                  <a:lnTo>
                    <a:pt x="123174" y="0"/>
                  </a:ln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  <p:sp>
          <p:nvSpPr>
            <p:cNvPr id="53" name="Forma libre 201">
              <a:extLst>
                <a:ext uri="{FF2B5EF4-FFF2-40B4-BE49-F238E27FC236}">
                  <a16:creationId xmlns:a16="http://schemas.microsoft.com/office/drawing/2014/main" id="{6CEEB83E-713C-E918-9915-46BB2BC6634A}"/>
                </a:ext>
              </a:extLst>
            </p:cNvPr>
            <p:cNvSpPr/>
            <p:nvPr/>
          </p:nvSpPr>
          <p:spPr>
            <a:xfrm>
              <a:off x="11588738" y="676416"/>
              <a:ext cx="42330" cy="57807"/>
            </a:xfrm>
            <a:custGeom>
              <a:avLst/>
              <a:gdLst>
                <a:gd name="connsiteX0" fmla="*/ 137316 w 178264"/>
                <a:gd name="connsiteY0" fmla="*/ 11870 h 243441"/>
                <a:gd name="connsiteX1" fmla="*/ 94236 w 178264"/>
                <a:gd name="connsiteY1" fmla="*/ 40 h 243441"/>
                <a:gd name="connsiteX2" fmla="*/ 35900 w 178264"/>
                <a:gd name="connsiteY2" fmla="*/ 29614 h 243441"/>
                <a:gd name="connsiteX3" fmla="*/ 30874 w 178264"/>
                <a:gd name="connsiteY3" fmla="*/ 37814 h 243441"/>
                <a:gd name="connsiteX4" fmla="*/ 30874 w 178264"/>
                <a:gd name="connsiteY4" fmla="*/ 3266 h 243441"/>
                <a:gd name="connsiteX5" fmla="*/ 0 w 178264"/>
                <a:gd name="connsiteY5" fmla="*/ 3266 h 243441"/>
                <a:gd name="connsiteX6" fmla="*/ 0 w 178264"/>
                <a:gd name="connsiteY6" fmla="*/ 243442 h 243441"/>
                <a:gd name="connsiteX7" fmla="*/ 30874 w 178264"/>
                <a:gd name="connsiteY7" fmla="*/ 243442 h 243441"/>
                <a:gd name="connsiteX8" fmla="*/ 30874 w 178264"/>
                <a:gd name="connsiteY8" fmla="*/ 149343 h 243441"/>
                <a:gd name="connsiteX9" fmla="*/ 36079 w 178264"/>
                <a:gd name="connsiteY9" fmla="*/ 157767 h 243441"/>
                <a:gd name="connsiteX10" fmla="*/ 59952 w 178264"/>
                <a:gd name="connsiteY10" fmla="*/ 179275 h 243441"/>
                <a:gd name="connsiteX11" fmla="*/ 94057 w 178264"/>
                <a:gd name="connsiteY11" fmla="*/ 187341 h 243441"/>
                <a:gd name="connsiteX12" fmla="*/ 154009 w 178264"/>
                <a:gd name="connsiteY12" fmla="*/ 161173 h 243441"/>
                <a:gd name="connsiteX13" fmla="*/ 171959 w 178264"/>
                <a:gd name="connsiteY13" fmla="*/ 131419 h 243441"/>
                <a:gd name="connsiteX14" fmla="*/ 178241 w 178264"/>
                <a:gd name="connsiteY14" fmla="*/ 93422 h 243441"/>
                <a:gd name="connsiteX15" fmla="*/ 167292 w 178264"/>
                <a:gd name="connsiteY15" fmla="*/ 44670 h 243441"/>
                <a:gd name="connsiteX16" fmla="*/ 137316 w 178264"/>
                <a:gd name="connsiteY16" fmla="*/ 11870 h 243441"/>
                <a:gd name="connsiteX17" fmla="*/ 142880 w 178264"/>
                <a:gd name="connsiteY17" fmla="*/ 121562 h 243441"/>
                <a:gd name="connsiteX18" fmla="*/ 130854 w 178264"/>
                <a:gd name="connsiteY18" fmla="*/ 142353 h 243441"/>
                <a:gd name="connsiteX19" fmla="*/ 112186 w 178264"/>
                <a:gd name="connsiteY19" fmla="*/ 155258 h 243441"/>
                <a:gd name="connsiteX20" fmla="*/ 88851 w 178264"/>
                <a:gd name="connsiteY20" fmla="*/ 159739 h 243441"/>
                <a:gd name="connsiteX21" fmla="*/ 46669 w 178264"/>
                <a:gd name="connsiteY21" fmla="*/ 142353 h 243441"/>
                <a:gd name="connsiteX22" fmla="*/ 30335 w 178264"/>
                <a:gd name="connsiteY22" fmla="*/ 94139 h 243441"/>
                <a:gd name="connsiteX23" fmla="*/ 34822 w 178264"/>
                <a:gd name="connsiteY23" fmla="*/ 66536 h 243441"/>
                <a:gd name="connsiteX24" fmla="*/ 47028 w 178264"/>
                <a:gd name="connsiteY24" fmla="*/ 45745 h 243441"/>
                <a:gd name="connsiteX25" fmla="*/ 65517 w 178264"/>
                <a:gd name="connsiteY25" fmla="*/ 32661 h 243441"/>
                <a:gd name="connsiteX26" fmla="*/ 89031 w 178264"/>
                <a:gd name="connsiteY26" fmla="*/ 28180 h 243441"/>
                <a:gd name="connsiteX27" fmla="*/ 130854 w 178264"/>
                <a:gd name="connsiteY27" fmla="*/ 45745 h 243441"/>
                <a:gd name="connsiteX28" fmla="*/ 147188 w 178264"/>
                <a:gd name="connsiteY28" fmla="*/ 94139 h 243441"/>
                <a:gd name="connsiteX29" fmla="*/ 142656 w 178264"/>
                <a:gd name="connsiteY29" fmla="*/ 121562 h 24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8264" h="243441">
                  <a:moveTo>
                    <a:pt x="137316" y="11870"/>
                  </a:moveTo>
                  <a:cubicBezTo>
                    <a:pt x="124374" y="3916"/>
                    <a:pt x="109431" y="-188"/>
                    <a:pt x="94236" y="40"/>
                  </a:cubicBezTo>
                  <a:cubicBezTo>
                    <a:pt x="70996" y="-757"/>
                    <a:pt x="48971" y="10409"/>
                    <a:pt x="35900" y="29614"/>
                  </a:cubicBezTo>
                  <a:cubicBezTo>
                    <a:pt x="34078" y="32253"/>
                    <a:pt x="32399" y="34991"/>
                    <a:pt x="30874" y="37814"/>
                  </a:cubicBezTo>
                  <a:lnTo>
                    <a:pt x="30874" y="3266"/>
                  </a:lnTo>
                  <a:lnTo>
                    <a:pt x="0" y="3266"/>
                  </a:lnTo>
                  <a:lnTo>
                    <a:pt x="0" y="243442"/>
                  </a:lnTo>
                  <a:lnTo>
                    <a:pt x="30874" y="243442"/>
                  </a:lnTo>
                  <a:lnTo>
                    <a:pt x="30874" y="149343"/>
                  </a:lnTo>
                  <a:cubicBezTo>
                    <a:pt x="32462" y="152242"/>
                    <a:pt x="34199" y="155052"/>
                    <a:pt x="36079" y="157767"/>
                  </a:cubicBezTo>
                  <a:cubicBezTo>
                    <a:pt x="42317" y="166635"/>
                    <a:pt x="50479" y="173988"/>
                    <a:pt x="59952" y="179275"/>
                  </a:cubicBezTo>
                  <a:cubicBezTo>
                    <a:pt x="70426" y="184872"/>
                    <a:pt x="82179" y="187650"/>
                    <a:pt x="94057" y="187341"/>
                  </a:cubicBezTo>
                  <a:cubicBezTo>
                    <a:pt x="116880" y="187623"/>
                    <a:pt x="138716" y="178092"/>
                    <a:pt x="154009" y="161173"/>
                  </a:cubicBezTo>
                  <a:cubicBezTo>
                    <a:pt x="161912" y="152542"/>
                    <a:pt x="168015" y="142429"/>
                    <a:pt x="171959" y="131419"/>
                  </a:cubicBezTo>
                  <a:cubicBezTo>
                    <a:pt x="176263" y="119218"/>
                    <a:pt x="178390" y="106358"/>
                    <a:pt x="178241" y="93422"/>
                  </a:cubicBezTo>
                  <a:cubicBezTo>
                    <a:pt x="178600" y="76524"/>
                    <a:pt x="174840" y="59797"/>
                    <a:pt x="167292" y="44670"/>
                  </a:cubicBezTo>
                  <a:cubicBezTo>
                    <a:pt x="160493" y="31205"/>
                    <a:pt x="150123" y="19859"/>
                    <a:pt x="137316" y="11870"/>
                  </a:cubicBezTo>
                  <a:close/>
                  <a:moveTo>
                    <a:pt x="142880" y="121562"/>
                  </a:moveTo>
                  <a:cubicBezTo>
                    <a:pt x="140376" y="129255"/>
                    <a:pt x="136275" y="136340"/>
                    <a:pt x="130854" y="142353"/>
                  </a:cubicBezTo>
                  <a:cubicBezTo>
                    <a:pt x="125698" y="148021"/>
                    <a:pt x="119312" y="152435"/>
                    <a:pt x="112186" y="155258"/>
                  </a:cubicBezTo>
                  <a:cubicBezTo>
                    <a:pt x="104768" y="158233"/>
                    <a:pt x="96848" y="159757"/>
                    <a:pt x="88851" y="159739"/>
                  </a:cubicBezTo>
                  <a:cubicBezTo>
                    <a:pt x="72944" y="160267"/>
                    <a:pt x="57574" y="153932"/>
                    <a:pt x="46669" y="142353"/>
                  </a:cubicBezTo>
                  <a:cubicBezTo>
                    <a:pt x="35778" y="130761"/>
                    <a:pt x="30335" y="114692"/>
                    <a:pt x="30335" y="94139"/>
                  </a:cubicBezTo>
                  <a:cubicBezTo>
                    <a:pt x="30245" y="84751"/>
                    <a:pt x="31762" y="75413"/>
                    <a:pt x="34822" y="66536"/>
                  </a:cubicBezTo>
                  <a:cubicBezTo>
                    <a:pt x="37434" y="58852"/>
                    <a:pt x="41585" y="51776"/>
                    <a:pt x="47028" y="45745"/>
                  </a:cubicBezTo>
                  <a:cubicBezTo>
                    <a:pt x="52162" y="40090"/>
                    <a:pt x="58471" y="35623"/>
                    <a:pt x="65517" y="32661"/>
                  </a:cubicBezTo>
                  <a:cubicBezTo>
                    <a:pt x="72970" y="29587"/>
                    <a:pt x="80967" y="28064"/>
                    <a:pt x="89031" y="28180"/>
                  </a:cubicBezTo>
                  <a:cubicBezTo>
                    <a:pt x="104867" y="27678"/>
                    <a:pt x="120138" y="34090"/>
                    <a:pt x="130854" y="45745"/>
                  </a:cubicBezTo>
                  <a:cubicBezTo>
                    <a:pt x="141745" y="57454"/>
                    <a:pt x="147188" y="73585"/>
                    <a:pt x="147188" y="94139"/>
                  </a:cubicBezTo>
                  <a:cubicBezTo>
                    <a:pt x="147166" y="103463"/>
                    <a:pt x="145636" y="112725"/>
                    <a:pt x="142656" y="121562"/>
                  </a:cubicBezTo>
                  <a:close/>
                </a:path>
              </a:pathLst>
            </a:custGeom>
            <a:grpFill/>
            <a:ln w="4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3595493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773090A3-74B6-DF5E-A131-0EF985A1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7" y="177981"/>
            <a:ext cx="9900000" cy="607923"/>
          </a:xfrm>
          <a:prstGeom prst="rect">
            <a:avLst/>
          </a:prstGeom>
        </p:spPr>
        <p:txBody>
          <a:bodyPr vert="horz" wrap="square" lIns="0" tIns="0" rIns="0" bIns="7200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4" name="Conector recto 17">
            <a:extLst>
              <a:ext uri="{FF2B5EF4-FFF2-40B4-BE49-F238E27FC236}">
                <a16:creationId xmlns:a16="http://schemas.microsoft.com/office/drawing/2014/main" id="{7352B342-758D-90F1-1F6E-053615DDDFBE}"/>
              </a:ext>
            </a:extLst>
          </p:cNvPr>
          <p:cNvCxnSpPr>
            <a:cxnSpLocks/>
          </p:cNvCxnSpPr>
          <p:nvPr userDrawn="1"/>
        </p:nvCxnSpPr>
        <p:spPr>
          <a:xfrm>
            <a:off x="405372" y="789690"/>
            <a:ext cx="113802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8E89A2A1-9695-51D6-2AD0-E50B5DA31AB8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69A5F484-45B8-1D32-A00D-62D6388DBF57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solidFill>
              <a:srgbClr val="FF9C1A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D88EA87F-442A-1DEA-ED09-D789A210C667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solidFill>
              <a:srgbClr val="0DA9FF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E7A924F3-C25A-68F3-343F-BC9BE859CE72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solidFill>
              <a:srgbClr val="00A443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4127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614C848-8922-A25B-1109-44ED20D6E31F}"/>
              </a:ext>
            </a:extLst>
          </p:cNvPr>
          <p:cNvSpPr txBox="1"/>
          <p:nvPr userDrawn="1"/>
        </p:nvSpPr>
        <p:spPr>
          <a:xfrm>
            <a:off x="561408" y="649339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000" dirty="0" err="1">
              <a:solidFill>
                <a:schemeClr val="accent4"/>
              </a:solidFill>
              <a:latin typeface="IberPangea Text Light" panose="020B0404000000000000" pitchFamily="34" charset="0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844B3-DB52-C12F-FEE1-B24DD89FD74D}"/>
              </a:ext>
            </a:extLst>
          </p:cNvPr>
          <p:cNvSpPr txBox="1"/>
          <p:nvPr userDrawn="1"/>
        </p:nvSpPr>
        <p:spPr>
          <a:xfrm>
            <a:off x="11301518" y="6454776"/>
            <a:ext cx="484082" cy="2089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D5E78EB0-DDD2-2F40-8AB8-446A90E58D7D}" type="slidenum">
              <a:rPr lang="en-US" sz="900" smtClean="0">
                <a:solidFill>
                  <a:schemeClr val="bg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72D40F3-6AC0-4E0D-6658-B6800E244182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  <a:solidFill>
            <a:schemeClr val="bg1"/>
          </a:solidFill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68DD6422-493C-7CBE-066B-9893B9E5E49C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54E3BB0-40B3-EFED-1429-C62D43D3E1CE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FCB681BA-A363-8B0A-30F4-8805E2AAA62E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435544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6C930B-6D68-CE32-C8C3-D2DBAE626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137600"/>
            <a:ext cx="3006000" cy="517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4AB3612-54C6-B940-1741-814CFD8D57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35800" y="1137600"/>
            <a:ext cx="3006000" cy="517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B13889C5-D5A1-8C0F-C517-C1CB36DB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7" y="177981"/>
            <a:ext cx="9900000" cy="607923"/>
          </a:xfrm>
          <a:prstGeom prst="rect">
            <a:avLst/>
          </a:prstGeom>
        </p:spPr>
        <p:txBody>
          <a:bodyPr vert="horz" wrap="square" lIns="0" tIns="0" rIns="0" bIns="7200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Conector recto 17">
            <a:extLst>
              <a:ext uri="{FF2B5EF4-FFF2-40B4-BE49-F238E27FC236}">
                <a16:creationId xmlns:a16="http://schemas.microsoft.com/office/drawing/2014/main" id="{3EE09D1F-BD36-8420-48EA-6FA00594C261}"/>
              </a:ext>
            </a:extLst>
          </p:cNvPr>
          <p:cNvCxnSpPr>
            <a:cxnSpLocks/>
          </p:cNvCxnSpPr>
          <p:nvPr userDrawn="1"/>
        </p:nvCxnSpPr>
        <p:spPr>
          <a:xfrm>
            <a:off x="405372" y="789690"/>
            <a:ext cx="113802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256D2901-3077-FFA1-954B-1571D5279486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A12A6091-D7AC-6ED9-F70D-C3742D80CC65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solidFill>
              <a:srgbClr val="FF9C1A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9ED34544-3058-CEBE-A2D6-D2B387C4351C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solidFill>
              <a:srgbClr val="0DA9FF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64F43AE2-2E99-334E-E954-6DF2B2ED59B0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solidFill>
              <a:srgbClr val="00A443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7810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30F6BA58-506E-438E-6C2B-545913116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US" noProof="0" dirty="0"/>
              <a:t>Click on the icon to add an image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3E0B9FA4-106C-E699-7911-B99C1308D5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502" y="2808051"/>
            <a:ext cx="11000786" cy="353354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1pPr>
            <a:lvl2pPr marL="454212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2pPr>
            <a:lvl3pPr marL="908423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3pPr>
            <a:lvl4pPr marL="136263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4pPr>
            <a:lvl5pPr marL="181684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5pPr>
          </a:lstStyle>
          <a:p>
            <a:pPr lvl="0"/>
            <a:r>
              <a:rPr lang="en-US" noProof="0" dirty="0"/>
              <a:t>Cover Subtitle</a:t>
            </a:r>
          </a:p>
        </p:txBody>
      </p:sp>
      <p:sp>
        <p:nvSpPr>
          <p:cNvPr id="15" name="Título 14">
            <a:extLst>
              <a:ext uri="{FF2B5EF4-FFF2-40B4-BE49-F238E27FC236}">
                <a16:creationId xmlns:a16="http://schemas.microsoft.com/office/drawing/2014/main" id="{287BB230-0D91-CDCE-3890-640DA6A9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862" y="3284983"/>
            <a:ext cx="5488645" cy="30253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6000" b="1" i="0" spc="-150">
                <a:solidFill>
                  <a:schemeClr val="bg1"/>
                </a:solidFill>
                <a:latin typeface="IberPangea Text" panose="020B0404000000000000" pitchFamily="34" charset="0"/>
                <a:ea typeface="IberPangea Text" panose="020B0404000000000000" pitchFamily="34" charset="0"/>
                <a:cs typeface="IberPangea Text" panose="020B0404000000000000" pitchFamily="34" charset="0"/>
              </a:defRPr>
            </a:lvl1pPr>
          </a:lstStyle>
          <a:p>
            <a:r>
              <a:rPr lang="en-US" noProof="0" dirty="0"/>
              <a:t>Small PPT Title</a:t>
            </a:r>
          </a:p>
        </p:txBody>
      </p:sp>
      <p:sp>
        <p:nvSpPr>
          <p:cNvPr id="2" name="Marcador de texto 12">
            <a:extLst>
              <a:ext uri="{FF2B5EF4-FFF2-40B4-BE49-F238E27FC236}">
                <a16:creationId xmlns:a16="http://schemas.microsoft.com/office/drawing/2014/main" id="{394C8709-5400-E9AB-2B49-4AD77847F9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221" y="6454775"/>
            <a:ext cx="4075367" cy="2391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1pPr>
            <a:lvl2pPr marL="454212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2pPr>
            <a:lvl3pPr marL="908423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3pPr>
            <a:lvl4pPr marL="136263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4pPr>
            <a:lvl5pPr marL="1816846" indent="0">
              <a:buNone/>
              <a:defRPr b="0" i="0">
                <a:latin typeface="IberPangea Text Light" panose="020B0404000000000000" pitchFamily="34" charset="0"/>
                <a:ea typeface="IberPangea Text Light" panose="020B0404000000000000" pitchFamily="34" charset="0"/>
                <a:cs typeface="IberPangea Text Light" panose="020B0404000000000000" pitchFamily="34" charset="0"/>
              </a:defRPr>
            </a:lvl5pPr>
          </a:lstStyle>
          <a:p>
            <a:r>
              <a:rPr lang="en-US" noProof="0" dirty="0"/>
              <a:t>Business Division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74C3D-5AB0-6A17-C266-0C6A890DAC54}"/>
              </a:ext>
            </a:extLst>
          </p:cNvPr>
          <p:cNvSpPr txBox="1"/>
          <p:nvPr userDrawn="1"/>
        </p:nvSpPr>
        <p:spPr>
          <a:xfrm>
            <a:off x="9509761" y="6454776"/>
            <a:ext cx="2273340" cy="2391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6318FB6F-139D-E242-9895-EB6663796CDE}" type="datetime1">
              <a:rPr lang="en-GB" sz="1500" smtClean="0">
                <a:solidFill>
                  <a:schemeClr val="bg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t>13/02/2024</a:t>
            </a:fld>
            <a:endParaRPr lang="en-US" sz="1500" dirty="0">
              <a:solidFill>
                <a:schemeClr val="bg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E568369-7479-5BCB-DA9E-55BA0A31DE0B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  <a:solidFill>
            <a:schemeClr val="bg1"/>
          </a:solidFill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5461EC0-D6A0-32FD-6D8F-3BA2DC71FC1F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DEA05D7F-7085-A6D3-747F-8F8742FE7E5D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E8C6456F-33BF-ED67-1687-666967284F86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521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C25132B-49EB-2005-F0C7-1B94ECBC50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5341" y="438865"/>
            <a:ext cx="9289413" cy="30160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000" b="1" i="0" spc="-150">
                <a:solidFill>
                  <a:schemeClr val="bg1"/>
                </a:solidFill>
                <a:latin typeface="+mj-lt"/>
                <a:ea typeface="IberPangea Text" panose="020B0404000000000000" pitchFamily="34" charset="0"/>
                <a:cs typeface="IberPangea Text" panose="020B0404000000000000" pitchFamily="34" charset="0"/>
              </a:defRPr>
            </a:lvl1pPr>
          </a:lstStyle>
          <a:p>
            <a:pPr lvl="0"/>
            <a:r>
              <a:rPr lang="en-US" noProof="0" dirty="0"/>
              <a:t>Divider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BB7A11-3EF6-0DC2-8445-70CAD5E94FC7}"/>
              </a:ext>
            </a:extLst>
          </p:cNvPr>
          <p:cNvSpPr txBox="1"/>
          <p:nvPr userDrawn="1"/>
        </p:nvSpPr>
        <p:spPr>
          <a:xfrm>
            <a:off x="11301518" y="6454776"/>
            <a:ext cx="484082" cy="2089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D5E78EB0-DDD2-2F40-8AB8-446A90E58D7D}" type="slidenum">
              <a:rPr lang="en-US" sz="900" smtClean="0">
                <a:solidFill>
                  <a:schemeClr val="bg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7B614D0-9608-BAF4-A121-9EE0297FD782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  <a:solidFill>
            <a:schemeClr val="bg1"/>
          </a:solidFill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4A01FDC8-402A-CF0C-317A-BBF89E7C6913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8BE9981B-089B-F65E-207A-E42AB73A5B76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98272DF2-4963-4767-F77D-AD9D18C4F0E7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90925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6C930B-6D68-CE32-C8C3-D2DBAE626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137600"/>
            <a:ext cx="3006000" cy="517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4AB3612-54C6-B940-1741-814CFD8D57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35800" y="1137600"/>
            <a:ext cx="3006000" cy="517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B13889C5-D5A1-8C0F-C517-C1CB36DB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7" y="177981"/>
            <a:ext cx="9900000" cy="607923"/>
          </a:xfrm>
          <a:prstGeom prst="rect">
            <a:avLst/>
          </a:prstGeom>
        </p:spPr>
        <p:txBody>
          <a:bodyPr vert="horz" wrap="square" lIns="0" tIns="0" rIns="0" bIns="7200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Conector recto 17">
            <a:extLst>
              <a:ext uri="{FF2B5EF4-FFF2-40B4-BE49-F238E27FC236}">
                <a16:creationId xmlns:a16="http://schemas.microsoft.com/office/drawing/2014/main" id="{3EE09D1F-BD36-8420-48EA-6FA00594C261}"/>
              </a:ext>
            </a:extLst>
          </p:cNvPr>
          <p:cNvCxnSpPr>
            <a:cxnSpLocks/>
          </p:cNvCxnSpPr>
          <p:nvPr userDrawn="1"/>
        </p:nvCxnSpPr>
        <p:spPr>
          <a:xfrm>
            <a:off x="405372" y="789690"/>
            <a:ext cx="113802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256D2901-3077-FFA1-954B-1571D5279486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A12A6091-D7AC-6ED9-F70D-C3742D80CC65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solidFill>
              <a:srgbClr val="FF9C1A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9ED34544-3058-CEBE-A2D6-D2B387C4351C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solidFill>
              <a:srgbClr val="0DA9FF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64F43AE2-2E99-334E-E954-6DF2B2ED59B0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solidFill>
              <a:srgbClr val="00A443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59702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41108A7-22C2-2125-A431-639A6BAF9B8F}"/>
              </a:ext>
            </a:extLst>
          </p:cNvPr>
          <p:cNvSpPr txBox="1"/>
          <p:nvPr userDrawn="1"/>
        </p:nvSpPr>
        <p:spPr>
          <a:xfrm>
            <a:off x="556628" y="529008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000" dirty="0" err="1">
              <a:solidFill>
                <a:schemeClr val="accent4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sp>
        <p:nvSpPr>
          <p:cNvPr id="7" name="Title 15">
            <a:extLst>
              <a:ext uri="{FF2B5EF4-FFF2-40B4-BE49-F238E27FC236}">
                <a16:creationId xmlns:a16="http://schemas.microsoft.com/office/drawing/2014/main" id="{88DDA645-DFE3-0120-5D65-E9A5590051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919" y="372392"/>
            <a:ext cx="5728082" cy="1027784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5999"/>
              </a:lnSpc>
              <a:defRPr sz="5999" spc="-15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Click to edit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137C613-CCF4-D76E-F7B3-A2C8E2E138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6828" y="2313700"/>
            <a:ext cx="4214543" cy="270326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lvl="0"/>
            <a:r>
              <a:rPr lang="es-ES" dirty="0"/>
              <a:t>Click to edit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ACD1420-EBD9-1702-3AB2-A3326C4B96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6828" y="2051340"/>
            <a:ext cx="4214543" cy="27032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00" b="0" i="0">
                <a:solidFill>
                  <a:schemeClr val="accent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lvl="0"/>
            <a:r>
              <a:rPr lang="es-ES" dirty="0"/>
              <a:t>Click to edit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5EDF17-0112-C583-D96B-E0F83C0A4B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6828" y="2977204"/>
            <a:ext cx="4214543" cy="270326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lvl="0"/>
            <a:r>
              <a:rPr lang="es-ES" dirty="0"/>
              <a:t>Click to edit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6496F35-2A01-B8C6-2401-D1C2311A29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6828" y="2714844"/>
            <a:ext cx="4214543" cy="27032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00" b="0" i="0">
                <a:solidFill>
                  <a:schemeClr val="accent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marL="0" marR="0" lvl="0" indent="0" algn="l" defTabSz="33117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s-ES" dirty="0"/>
              <a:t>Click to edit</a:t>
            </a:r>
          </a:p>
          <a:p>
            <a:pPr lvl="0"/>
            <a:endParaRPr lang="es-E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B7A9172-25FA-8ED7-4122-82128FF9F9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6828" y="3625148"/>
            <a:ext cx="4214543" cy="270326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lvl="0"/>
            <a:r>
              <a:rPr lang="es-ES" dirty="0"/>
              <a:t>Click to edit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B2DBFBD-C9C2-BB45-1154-B108913D4E7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6828" y="3362790"/>
            <a:ext cx="4214543" cy="2703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s-ES" sz="1300" dirty="0">
                <a:solidFill>
                  <a:schemeClr val="accent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</a:lstStyle>
          <a:p>
            <a:pPr lvl="0"/>
            <a:r>
              <a:rPr lang="es-ES" dirty="0"/>
              <a:t>Click to edit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3C615B4-05A8-26FF-316B-F5278BEEE1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6828" y="4294617"/>
            <a:ext cx="4214543" cy="270326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lvl="0"/>
            <a:r>
              <a:rPr lang="es-ES" dirty="0"/>
              <a:t>Click to edit</a:t>
            </a:r>
            <a:endParaRPr lang="en-GB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B3CD0E1-CD61-6D43-454C-F1285658DB5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6828" y="4032259"/>
            <a:ext cx="4214543" cy="27032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00" b="0" i="0">
                <a:solidFill>
                  <a:schemeClr val="accent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lvl="0"/>
            <a:r>
              <a:rPr lang="es-ES" dirty="0"/>
              <a:t>Click to edit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4EF709D-C55D-2C29-7AD4-B8A3BEAD693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6828" y="4966811"/>
            <a:ext cx="4214543" cy="270326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lvl="0"/>
            <a:r>
              <a:rPr lang="es-ES" dirty="0"/>
              <a:t>Click to edit</a:t>
            </a:r>
            <a:endParaRPr lang="en-GB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3219821-6EB3-2A39-F306-B32C19BF989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6828" y="4704452"/>
            <a:ext cx="4214543" cy="27032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00" b="0" i="0">
                <a:solidFill>
                  <a:schemeClr val="accent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lvl="0"/>
            <a:r>
              <a:rPr lang="es-ES" dirty="0"/>
              <a:t>Click to edit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A26C2624-3F20-D05B-26D2-1C139DB4BE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6828" y="1662536"/>
            <a:ext cx="4214543" cy="270326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lvl="0"/>
            <a:r>
              <a:rPr lang="es-ES" dirty="0"/>
              <a:t>Click to edit</a:t>
            </a:r>
            <a:endParaRPr lang="en-GB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83FD019B-297F-4D40-326D-18FF81B166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6828" y="1400176"/>
            <a:ext cx="4214543" cy="27032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00" b="0" i="0">
                <a:solidFill>
                  <a:schemeClr val="accent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lvl="0"/>
            <a:r>
              <a:rPr lang="es-ES" dirty="0"/>
              <a:t>Click to edit</a:t>
            </a:r>
          </a:p>
        </p:txBody>
      </p:sp>
      <p:sp>
        <p:nvSpPr>
          <p:cNvPr id="27" name="CuadroTexto 5">
            <a:extLst>
              <a:ext uri="{FF2B5EF4-FFF2-40B4-BE49-F238E27FC236}">
                <a16:creationId xmlns:a16="http://schemas.microsoft.com/office/drawing/2014/main" id="{515B95C1-241D-C0ED-8DE3-825536B9CAF5}"/>
              </a:ext>
            </a:extLst>
          </p:cNvPr>
          <p:cNvSpPr txBox="1"/>
          <p:nvPr userDrawn="1"/>
        </p:nvSpPr>
        <p:spPr>
          <a:xfrm>
            <a:off x="556628" y="59645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000" dirty="0" err="1">
              <a:solidFill>
                <a:schemeClr val="accent4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4C845A62-3DB9-DB42-C45A-AC5B984B4D0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6828" y="5641262"/>
            <a:ext cx="4214543" cy="270326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lvl="0"/>
            <a:r>
              <a:rPr lang="es-ES" dirty="0"/>
              <a:t>Click to edit</a:t>
            </a:r>
            <a:endParaRPr lang="en-GB" dirty="0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48694E5C-A9BC-3D01-81A2-456DA619D3E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6828" y="5378903"/>
            <a:ext cx="4214543" cy="2703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s-ES" sz="1300" dirty="0">
                <a:solidFill>
                  <a:schemeClr val="accent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</a:lstStyle>
          <a:p>
            <a:pPr lvl="0"/>
            <a:r>
              <a:rPr lang="es-ES" dirty="0"/>
              <a:t>Click to edit</a:t>
            </a:r>
          </a:p>
        </p:txBody>
      </p:sp>
      <p:sp>
        <p:nvSpPr>
          <p:cNvPr id="33" name="CuadroTexto 5">
            <a:extLst>
              <a:ext uri="{FF2B5EF4-FFF2-40B4-BE49-F238E27FC236}">
                <a16:creationId xmlns:a16="http://schemas.microsoft.com/office/drawing/2014/main" id="{EFE4EEB0-272C-5B05-7395-B42AE98EFFD8}"/>
              </a:ext>
            </a:extLst>
          </p:cNvPr>
          <p:cNvSpPr txBox="1"/>
          <p:nvPr userDrawn="1"/>
        </p:nvSpPr>
        <p:spPr>
          <a:xfrm>
            <a:off x="556628" y="66331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000" dirty="0" err="1">
              <a:solidFill>
                <a:schemeClr val="accent4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0B86500D-8604-7FFB-E830-A68B0927BA1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6828" y="6309825"/>
            <a:ext cx="4214543" cy="270326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buClr>
                <a:schemeClr val="accent3"/>
              </a:buClr>
              <a:defRPr sz="800" b="0" i="0">
                <a:solidFill>
                  <a:schemeClr val="tx1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lvl="0"/>
            <a:r>
              <a:rPr lang="es-ES" dirty="0"/>
              <a:t>Click to edit</a:t>
            </a:r>
            <a:endParaRPr lang="en-GB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0F449932-8C13-F40B-1505-3ED44494FA5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6828" y="6047466"/>
            <a:ext cx="4214543" cy="27032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00" b="0" i="0">
                <a:solidFill>
                  <a:schemeClr val="accent1"/>
                </a:solidFill>
                <a:latin typeface="+mn-lt"/>
                <a:ea typeface="IberPangea Text" panose="020B0504000000000000" pitchFamily="34" charset="0"/>
                <a:cs typeface="IberPangea Text" panose="020B0504000000000000" pitchFamily="34" charset="0"/>
              </a:defRPr>
            </a:lvl1pPr>
            <a:lvl2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2pPr>
            <a:lvl3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3pPr>
            <a:lvl4pPr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4pPr>
            <a:lvl5pPr>
              <a:lnSpc>
                <a:spcPct val="100000"/>
              </a:lnSpc>
              <a:defRPr sz="1300" b="0" i="0">
                <a:solidFill>
                  <a:schemeClr val="tx2"/>
                </a:solidFill>
                <a:latin typeface="IberPangea Text" panose="020B0504000000000000" pitchFamily="34" charset="0"/>
                <a:ea typeface="IberPangea Text" panose="020B0504000000000000" pitchFamily="34" charset="0"/>
                <a:cs typeface="IberPangea Text" panose="020B0504000000000000" pitchFamily="34" charset="0"/>
              </a:defRPr>
            </a:lvl5pPr>
          </a:lstStyle>
          <a:p>
            <a:pPr lvl="0"/>
            <a:r>
              <a:rPr lang="es-ES" dirty="0"/>
              <a:t>Click to edit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95332B-B931-9604-E175-82C6FB2428F4}"/>
              </a:ext>
            </a:extLst>
          </p:cNvPr>
          <p:cNvSpPr txBox="1"/>
          <p:nvPr userDrawn="1"/>
        </p:nvSpPr>
        <p:spPr>
          <a:xfrm>
            <a:off x="11301518" y="6454776"/>
            <a:ext cx="484082" cy="2089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D5E78EB0-DDD2-2F40-8AB8-446A90E58D7D}" type="slidenum">
              <a:rPr lang="en-US" sz="900" smtClean="0">
                <a:solidFill>
                  <a:schemeClr val="accent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pPr algn="r"/>
              <a:t>‹#›</a:t>
            </a:fld>
            <a:endParaRPr lang="en-US" sz="900" dirty="0">
              <a:solidFill>
                <a:schemeClr val="accent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29A161B0-5E8C-5524-F275-09369024D35C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</p:grpSpPr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CE5119C0-BF33-F128-4635-1D8AB4DED01A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solidFill>
              <a:srgbClr val="FF9C1A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6F830810-E4F3-E213-B94D-9A11F4D6F21B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solidFill>
              <a:srgbClr val="0DA9FF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4DCA2566-1AC8-AEC8-DCA5-E7500DC78902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solidFill>
              <a:srgbClr val="00A443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3821397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7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EBD0-B985-36E9-EC04-37EDD383C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797" y="177981"/>
            <a:ext cx="9900000" cy="607923"/>
          </a:xfrm>
          <a:prstGeom prst="rect">
            <a:avLst/>
          </a:prstGeom>
        </p:spPr>
        <p:txBody>
          <a:bodyPr bIns="7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3" name="Conector recto 17">
            <a:extLst>
              <a:ext uri="{FF2B5EF4-FFF2-40B4-BE49-F238E27FC236}">
                <a16:creationId xmlns:a16="http://schemas.microsoft.com/office/drawing/2014/main" id="{3252CBE0-AAB6-6994-625A-E7E9D17250E7}"/>
              </a:ext>
            </a:extLst>
          </p:cNvPr>
          <p:cNvCxnSpPr>
            <a:cxnSpLocks/>
          </p:cNvCxnSpPr>
          <p:nvPr userDrawn="1"/>
        </p:nvCxnSpPr>
        <p:spPr>
          <a:xfrm>
            <a:off x="405372" y="789690"/>
            <a:ext cx="1138022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4FD2D4D6-02AE-5AED-A4C9-4A9C7E825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399" y="1137600"/>
            <a:ext cx="3006000" cy="517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B5B48-338F-A2CB-4B11-5F282E9A803F}"/>
              </a:ext>
            </a:extLst>
          </p:cNvPr>
          <p:cNvSpPr txBox="1"/>
          <p:nvPr userDrawn="1"/>
        </p:nvSpPr>
        <p:spPr>
          <a:xfrm>
            <a:off x="11301518" y="6454776"/>
            <a:ext cx="484082" cy="2089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D5E78EB0-DDD2-2F40-8AB8-446A90E58D7D}" type="slidenum">
              <a:rPr lang="en-US" sz="900" smtClean="0">
                <a:solidFill>
                  <a:schemeClr val="bg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69D7657-AC1A-EFF5-9CD4-FA25A259B6A4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  <a:solidFill>
            <a:schemeClr val="bg1"/>
          </a:solidFill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B1D08A90-03BF-D2A3-2B27-BA79824C3F26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7B253048-4273-BEC0-D619-373FF76A283B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CEF4EDE6-89FD-E442-6D7E-F95823CBBFE1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56245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6C930B-6D68-CE32-C8C3-D2DBAE626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137600"/>
            <a:ext cx="3006000" cy="517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Placeholder 3">
            <a:extLst>
              <a:ext uri="{FF2B5EF4-FFF2-40B4-BE49-F238E27FC236}">
                <a16:creationId xmlns:a16="http://schemas.microsoft.com/office/drawing/2014/main" id="{20FCB324-DA0D-BE3B-84C3-ED680FB6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7" y="177981"/>
            <a:ext cx="9900000" cy="607923"/>
          </a:xfrm>
          <a:prstGeom prst="rect">
            <a:avLst/>
          </a:prstGeom>
        </p:spPr>
        <p:txBody>
          <a:bodyPr vert="horz" wrap="square" lIns="0" tIns="0" rIns="0" bIns="7200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3" name="Conector recto 17">
            <a:extLst>
              <a:ext uri="{FF2B5EF4-FFF2-40B4-BE49-F238E27FC236}">
                <a16:creationId xmlns:a16="http://schemas.microsoft.com/office/drawing/2014/main" id="{44198B09-837A-AE07-771D-2903972F4DCF}"/>
              </a:ext>
            </a:extLst>
          </p:cNvPr>
          <p:cNvCxnSpPr>
            <a:cxnSpLocks/>
          </p:cNvCxnSpPr>
          <p:nvPr userDrawn="1"/>
        </p:nvCxnSpPr>
        <p:spPr>
          <a:xfrm>
            <a:off x="405372" y="789690"/>
            <a:ext cx="113802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E4524412-4BEB-A820-BB98-FF0141DAC6D1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B432D42F-854E-9F2C-5219-7C065A4379E6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solidFill>
              <a:srgbClr val="FF9C1A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ACBE0447-6799-5746-713C-F646CB2FC1F0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solidFill>
              <a:srgbClr val="0DA9FF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F7717CC4-59FB-472A-BE1C-97B702B60D33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solidFill>
              <a:srgbClr val="00A443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60098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6C930B-6D68-CE32-C8C3-D2DBAE626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137600"/>
            <a:ext cx="3006000" cy="517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4AB3612-54C6-B940-1741-814CFD8D57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35800" y="1137600"/>
            <a:ext cx="3006000" cy="517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B13889C5-D5A1-8C0F-C517-C1CB36DB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7" y="177981"/>
            <a:ext cx="9900000" cy="607923"/>
          </a:xfrm>
          <a:prstGeom prst="rect">
            <a:avLst/>
          </a:prstGeom>
        </p:spPr>
        <p:txBody>
          <a:bodyPr vert="horz" wrap="square" lIns="0" tIns="0" rIns="0" bIns="7200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Conector recto 17">
            <a:extLst>
              <a:ext uri="{FF2B5EF4-FFF2-40B4-BE49-F238E27FC236}">
                <a16:creationId xmlns:a16="http://schemas.microsoft.com/office/drawing/2014/main" id="{3EE09D1F-BD36-8420-48EA-6FA00594C261}"/>
              </a:ext>
            </a:extLst>
          </p:cNvPr>
          <p:cNvCxnSpPr>
            <a:cxnSpLocks/>
          </p:cNvCxnSpPr>
          <p:nvPr userDrawn="1"/>
        </p:nvCxnSpPr>
        <p:spPr>
          <a:xfrm>
            <a:off x="405372" y="789690"/>
            <a:ext cx="113802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256D2901-3077-FFA1-954B-1571D5279486}"/>
              </a:ext>
            </a:extLst>
          </p:cNvPr>
          <p:cNvGrpSpPr/>
          <p:nvPr userDrawn="1"/>
        </p:nvGrpSpPr>
        <p:grpSpPr>
          <a:xfrm>
            <a:off x="11064803" y="243963"/>
            <a:ext cx="473773" cy="432461"/>
            <a:chOff x="5465909" y="2845257"/>
            <a:chExt cx="729516" cy="66590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A12A6091-D7AC-6ED9-F70D-C3742D80CC65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solidFill>
              <a:srgbClr val="FF9C1A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9ED34544-3058-CEBE-A2D6-D2B387C4351C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solidFill>
              <a:srgbClr val="0DA9FF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64F43AE2-2E99-334E-E954-6DF2B2ED59B0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solidFill>
              <a:srgbClr val="00A443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0236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6D630F-2B01-4278-88AF-5EDD1D158DF4}"/>
              </a:ext>
            </a:extLst>
          </p:cNvPr>
          <p:cNvCxnSpPr>
            <a:cxnSpLocks/>
          </p:cNvCxnSpPr>
          <p:nvPr userDrawn="1"/>
        </p:nvCxnSpPr>
        <p:spPr>
          <a:xfrm>
            <a:off x="0" y="6430863"/>
            <a:ext cx="8286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3 Título">
            <a:extLst>
              <a:ext uri="{FF2B5EF4-FFF2-40B4-BE49-F238E27FC236}">
                <a16:creationId xmlns:a16="http://schemas.microsoft.com/office/drawing/2014/main" id="{49E6C371-AC4C-4805-A832-438231ABC418}"/>
              </a:ext>
            </a:extLst>
          </p:cNvPr>
          <p:cNvSpPr txBox="1">
            <a:spLocks/>
          </p:cNvSpPr>
          <p:nvPr userDrawn="1"/>
        </p:nvSpPr>
        <p:spPr>
          <a:xfrm>
            <a:off x="441789" y="6516703"/>
            <a:ext cx="367569" cy="1717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 anchorCtr="0">
            <a:noAutofit/>
          </a:bodyPr>
          <a:lstStyle>
            <a:lvl1pPr marL="0" marR="0" indent="0" algn="l" defTabSz="421946" rtl="0" eaLnBrk="0" fontAlgn="base" latinLnBrk="0" hangingPunct="0">
              <a:lnSpc>
                <a:spcPts val="1846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62" b="1" i="0" u="none" strike="noStrike" cap="none" spc="0" baseline="0">
                <a:ln>
                  <a:noFill/>
                </a:ln>
                <a:solidFill>
                  <a:srgbClr val="5C881A"/>
                </a:solidFill>
                <a:uFillTx/>
                <a:latin typeface="Arial" pitchFamily="34" charset="0"/>
                <a:ea typeface="+mn-ea"/>
                <a:cs typeface="Arial" pitchFamily="34" charset="0"/>
                <a:sym typeface="Helvetica Light"/>
              </a:defRPr>
            </a:lvl1pPr>
            <a:lvl2pPr marL="0" marR="0" indent="22860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r" defTabSz="421946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82C478-65CB-40CC-B806-7B075BDC2A69}" type="slidenum">
              <a:rPr kumimoji="0" lang="pt-BR" sz="1000" b="0" i="0" u="none" strike="noStrike" kern="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Arial" pitchFamily="34" charset="0"/>
                <a:sym typeface="Helvetica Light"/>
              </a:rPr>
              <a:t>‹#›</a:t>
            </a:fld>
            <a:endParaRPr kumimoji="0" lang="pt-BR" sz="10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Arial" pitchFamily="34" charset="0"/>
              <a:sym typeface="Helvetica Ligh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AEE668-8017-4A11-9FA1-CD1F855B8819}"/>
              </a:ext>
            </a:extLst>
          </p:cNvPr>
          <p:cNvCxnSpPr>
            <a:cxnSpLocks/>
          </p:cNvCxnSpPr>
          <p:nvPr userDrawn="1"/>
        </p:nvCxnSpPr>
        <p:spPr>
          <a:xfrm>
            <a:off x="607219" y="6445220"/>
            <a:ext cx="221456" cy="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E61DD17-B36C-4638-867D-C8166C3AF2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81" y="282996"/>
            <a:ext cx="108634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0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1" r:id="rId2"/>
    <p:sldLayoutId id="2147483703" r:id="rId3"/>
    <p:sldLayoutId id="2147483704" r:id="rId4"/>
    <p:sldLayoutId id="214748370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 Light" panose="020F03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EEB6E8-1840-1DF0-1E5E-A4AEA799F050}"/>
              </a:ext>
            </a:extLst>
          </p:cNvPr>
          <p:cNvSpPr txBox="1"/>
          <p:nvPr userDrawn="1"/>
        </p:nvSpPr>
        <p:spPr>
          <a:xfrm>
            <a:off x="11301518" y="6454776"/>
            <a:ext cx="484082" cy="2089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D5E78EB0-DDD2-2F40-8AB8-446A90E58D7D}" type="slidenum">
              <a:rPr lang="en-US" sz="900" smtClean="0">
                <a:solidFill>
                  <a:schemeClr val="accent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pPr algn="r"/>
              <a:t>‹#›</a:t>
            </a:fld>
            <a:endParaRPr lang="en-US" sz="900" dirty="0">
              <a:solidFill>
                <a:schemeClr val="accent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6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706" r:id="rId9"/>
    <p:sldLayoutId id="2147483707" r:id="rId10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 i="0" kern="1200">
          <a:solidFill>
            <a:schemeClr val="accent1"/>
          </a:solidFill>
          <a:latin typeface="+mj-lt"/>
          <a:ea typeface="IberPangea Text" panose="020B0404000000000000" pitchFamily="34" charset="0"/>
          <a:cs typeface="IberPangea Text" panose="020B0404000000000000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5pPr>
      <a:lvl6pPr marL="9142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6pPr>
      <a:lvl7pPr marL="182854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7pPr>
      <a:lvl8pPr marL="274282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8pPr>
      <a:lvl9pPr marL="365709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9pPr>
    </p:titleStyle>
    <p:bodyStyle>
      <a:lvl1pPr marL="0" indent="0" algn="l" defTabSz="331171" rtl="0" eaLnBrk="1" fontAlgn="base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1"/>
        </a:buClr>
        <a:buFontTx/>
        <a:buNone/>
        <a:defRPr sz="1100" b="0" i="0" kern="1200">
          <a:solidFill>
            <a:schemeClr val="tx1"/>
          </a:solidFill>
          <a:latin typeface="+mn-lt"/>
          <a:ea typeface="IberPangea Text Light" panose="020B0404000000000000" pitchFamily="34" charset="0"/>
          <a:cs typeface="IberPangea Text Light" panose="020B0404000000000000" pitchFamily="34" charset="0"/>
        </a:defRPr>
      </a:lvl1pPr>
      <a:lvl2pPr marL="0" indent="0" algn="l" defTabSz="331171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1"/>
        </a:buClr>
        <a:buFont typeface="Arial"/>
        <a:buNone/>
        <a:tabLst/>
        <a:defRPr sz="1100" b="1" i="0" kern="1200">
          <a:solidFill>
            <a:schemeClr val="accent1"/>
          </a:solidFill>
          <a:latin typeface="+mn-lt"/>
          <a:ea typeface="IberPangea Text SmBold" panose="020B0504000000000000" pitchFamily="34" charset="0"/>
          <a:cs typeface="IberPangea Text SmBold" panose="020B0504000000000000" pitchFamily="34" charset="0"/>
        </a:defRPr>
      </a:lvl2pPr>
      <a:lvl3pPr marL="111125" indent="-107950" algn="l" defTabSz="331171" rtl="0" eaLnBrk="1" fontAlgn="base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Arial"/>
        <a:buChar char="–"/>
        <a:tabLst/>
        <a:defRPr sz="1100" b="0" i="0" kern="1200">
          <a:solidFill>
            <a:schemeClr val="tx1"/>
          </a:solidFill>
          <a:latin typeface="+mn-lt"/>
          <a:ea typeface="IberPangea Text Light" panose="020B0404000000000000" pitchFamily="34" charset="0"/>
          <a:cs typeface="IberPangea Text Light" panose="020B0404000000000000" pitchFamily="34" charset="0"/>
        </a:defRPr>
      </a:lvl3pPr>
      <a:lvl4pPr marL="231775" indent="-115888" algn="l" rtl="0" eaLnBrk="1" fontAlgn="base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Arial"/>
        <a:buChar char="–"/>
        <a:tabLst/>
        <a:defRPr sz="1100" b="0" i="0" kern="1200">
          <a:solidFill>
            <a:schemeClr val="tx1"/>
          </a:solidFill>
          <a:latin typeface="+mn-lt"/>
          <a:ea typeface="IberPangea Text Light" panose="020B0404000000000000" pitchFamily="34" charset="0"/>
          <a:cs typeface="IberPangea Text Light" panose="020B0404000000000000" pitchFamily="34" charset="0"/>
        </a:defRPr>
      </a:lvl4pPr>
      <a:lvl5pPr marL="357188" indent="-120650" algn="l" rtl="0" eaLnBrk="1" fontAlgn="base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Arial"/>
        <a:buChar char="–"/>
        <a:tabLst/>
        <a:defRPr sz="1100" b="0" i="0" kern="1200">
          <a:solidFill>
            <a:schemeClr val="tx1"/>
          </a:solidFill>
          <a:latin typeface="+mn-lt"/>
          <a:ea typeface="IberPangea Text Light" panose="020B0404000000000000" pitchFamily="34" charset="0"/>
          <a:cs typeface="IberPangea Text Light" panose="020B0404000000000000" pitchFamily="34" charset="0"/>
        </a:defRPr>
      </a:lvl5pPr>
      <a:lvl6pPr marL="154769" indent="-142863" algn="l" defTabSz="1828549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tabLst/>
        <a:defRPr sz="1000" b="0" i="0" kern="1200">
          <a:solidFill>
            <a:schemeClr val="accent4"/>
          </a:solidFill>
          <a:latin typeface="IberPangea Text" panose="020B0504000000000000" pitchFamily="34" charset="0"/>
          <a:ea typeface="IberPangea Text" panose="020B0504000000000000" pitchFamily="34" charset="0"/>
          <a:cs typeface="IberPangea Text" panose="020B0504000000000000" pitchFamily="34" charset="0"/>
        </a:defRPr>
      </a:lvl6pPr>
      <a:lvl7pPr marL="5942783" indent="-457137" algn="l" defTabSz="18285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7" indent="-457137" algn="l" defTabSz="18285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3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6">
          <p15:clr>
            <a:srgbClr val="F26B43"/>
          </p15:clr>
        </p15:guide>
        <p15:guide id="3" pos="7424">
          <p15:clr>
            <a:srgbClr val="F26B43"/>
          </p15:clr>
        </p15:guide>
        <p15:guide id="5" orient="horz" pos="4066">
          <p15:clr>
            <a:srgbClr val="F26B43"/>
          </p15:clr>
        </p15:guide>
        <p15:guide id="6" pos="3908">
          <p15:clr>
            <a:srgbClr val="F26B43"/>
          </p15:clr>
        </p15:guide>
        <p15:guide id="7" pos="3772">
          <p15:clr>
            <a:srgbClr val="F26B43"/>
          </p15:clr>
        </p15:guide>
        <p15:guide id="9" orient="horz" pos="713">
          <p15:clr>
            <a:srgbClr val="F26B43"/>
          </p15:clr>
        </p15:guide>
        <p15:guide id="10" orient="horz" pos="397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EEB6E8-1840-1DF0-1E5E-A4AEA799F050}"/>
              </a:ext>
            </a:extLst>
          </p:cNvPr>
          <p:cNvSpPr txBox="1"/>
          <p:nvPr userDrawn="1"/>
        </p:nvSpPr>
        <p:spPr>
          <a:xfrm>
            <a:off x="11301518" y="6454776"/>
            <a:ext cx="484082" cy="2089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D5E78EB0-DDD2-2F40-8AB8-446A90E58D7D}" type="slidenum">
              <a:rPr lang="en-US" sz="900" smtClean="0">
                <a:solidFill>
                  <a:schemeClr val="accent1"/>
                </a:solidFill>
                <a:latin typeface="+mn-lt"/>
                <a:ea typeface="IberPangea Text Light" panose="020B0404000000000000" pitchFamily="34" charset="0"/>
                <a:cs typeface="IberPangea Text Light" panose="020B0404000000000000" pitchFamily="34" charset="0"/>
              </a:rPr>
              <a:pPr algn="r"/>
              <a:t>‹#›</a:t>
            </a:fld>
            <a:endParaRPr lang="en-US" sz="900" dirty="0">
              <a:solidFill>
                <a:schemeClr val="accent1"/>
              </a:solidFill>
              <a:latin typeface="+mn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23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2" r:id="rId13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 i="0" kern="1200">
          <a:solidFill>
            <a:schemeClr val="accent1"/>
          </a:solidFill>
          <a:latin typeface="+mj-lt"/>
          <a:ea typeface="IberPangea Text" panose="020B0404000000000000" pitchFamily="34" charset="0"/>
          <a:cs typeface="IberPangea Text" panose="020B0404000000000000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5pPr>
      <a:lvl6pPr marL="9142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6pPr>
      <a:lvl7pPr marL="182854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7pPr>
      <a:lvl8pPr marL="274282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8pPr>
      <a:lvl9pPr marL="365709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8799">
          <a:solidFill>
            <a:schemeClr val="tx1"/>
          </a:solidFill>
          <a:latin typeface="Arial" pitchFamily="2" charset="77"/>
        </a:defRPr>
      </a:lvl9pPr>
    </p:titleStyle>
    <p:bodyStyle>
      <a:lvl1pPr marL="0" indent="0" algn="l" defTabSz="331171" rtl="0" eaLnBrk="1" fontAlgn="base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1"/>
        </a:buClr>
        <a:buFontTx/>
        <a:buNone/>
        <a:defRPr sz="1100" b="0" i="0" kern="1200">
          <a:solidFill>
            <a:schemeClr val="tx1"/>
          </a:solidFill>
          <a:latin typeface="+mn-lt"/>
          <a:ea typeface="IberPangea Text Light" panose="020B0404000000000000" pitchFamily="34" charset="0"/>
          <a:cs typeface="IberPangea Text Light" panose="020B0404000000000000" pitchFamily="34" charset="0"/>
        </a:defRPr>
      </a:lvl1pPr>
      <a:lvl2pPr marL="0" indent="0" algn="l" defTabSz="331171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1"/>
        </a:buClr>
        <a:buFont typeface="Arial"/>
        <a:buNone/>
        <a:tabLst/>
        <a:defRPr sz="1100" b="1" i="0" kern="1200">
          <a:solidFill>
            <a:schemeClr val="accent1"/>
          </a:solidFill>
          <a:latin typeface="+mn-lt"/>
          <a:ea typeface="IberPangea Text SmBold" panose="020B0504000000000000" pitchFamily="34" charset="0"/>
          <a:cs typeface="IberPangea Text SmBold" panose="020B0504000000000000" pitchFamily="34" charset="0"/>
        </a:defRPr>
      </a:lvl2pPr>
      <a:lvl3pPr marL="111125" indent="-107950" algn="l" defTabSz="331171" rtl="0" eaLnBrk="1" fontAlgn="base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Arial"/>
        <a:buChar char="–"/>
        <a:tabLst/>
        <a:defRPr sz="1100" b="0" i="0" kern="1200">
          <a:solidFill>
            <a:schemeClr val="tx1"/>
          </a:solidFill>
          <a:latin typeface="+mn-lt"/>
          <a:ea typeface="IberPangea Text Light" panose="020B0404000000000000" pitchFamily="34" charset="0"/>
          <a:cs typeface="IberPangea Text Light" panose="020B0404000000000000" pitchFamily="34" charset="0"/>
        </a:defRPr>
      </a:lvl3pPr>
      <a:lvl4pPr marL="231775" indent="-115888" algn="l" rtl="0" eaLnBrk="1" fontAlgn="base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Arial"/>
        <a:buChar char="–"/>
        <a:tabLst/>
        <a:defRPr sz="1100" b="0" i="0" kern="1200">
          <a:solidFill>
            <a:schemeClr val="tx1"/>
          </a:solidFill>
          <a:latin typeface="+mn-lt"/>
          <a:ea typeface="IberPangea Text Light" panose="020B0404000000000000" pitchFamily="34" charset="0"/>
          <a:cs typeface="IberPangea Text Light" panose="020B0404000000000000" pitchFamily="34" charset="0"/>
        </a:defRPr>
      </a:lvl4pPr>
      <a:lvl5pPr marL="357188" indent="-120650" algn="l" rtl="0" eaLnBrk="1" fontAlgn="base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Arial"/>
        <a:buChar char="–"/>
        <a:tabLst/>
        <a:defRPr sz="1100" b="0" i="0" kern="1200">
          <a:solidFill>
            <a:schemeClr val="tx1"/>
          </a:solidFill>
          <a:latin typeface="+mn-lt"/>
          <a:ea typeface="IberPangea Text Light" panose="020B0404000000000000" pitchFamily="34" charset="0"/>
          <a:cs typeface="IberPangea Text Light" panose="020B0404000000000000" pitchFamily="34" charset="0"/>
        </a:defRPr>
      </a:lvl5pPr>
      <a:lvl6pPr marL="154769" indent="-142863" algn="l" defTabSz="1828549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tabLst/>
        <a:defRPr sz="1000" b="0" i="0" kern="1200">
          <a:solidFill>
            <a:schemeClr val="accent4"/>
          </a:solidFill>
          <a:latin typeface="IberPangea Text" panose="020B0504000000000000" pitchFamily="34" charset="0"/>
          <a:ea typeface="IberPangea Text" panose="020B0504000000000000" pitchFamily="34" charset="0"/>
          <a:cs typeface="IberPangea Text" panose="020B0504000000000000" pitchFamily="34" charset="0"/>
        </a:defRPr>
      </a:lvl6pPr>
      <a:lvl7pPr marL="5942783" indent="-457137" algn="l" defTabSz="18285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7" indent="-457137" algn="l" defTabSz="18285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3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6">
          <p15:clr>
            <a:srgbClr val="F26B43"/>
          </p15:clr>
        </p15:guide>
        <p15:guide id="3" pos="7424">
          <p15:clr>
            <a:srgbClr val="F26B43"/>
          </p15:clr>
        </p15:guide>
        <p15:guide id="5" orient="horz" pos="4066">
          <p15:clr>
            <a:srgbClr val="F26B43"/>
          </p15:clr>
        </p15:guide>
        <p15:guide id="6" pos="3908">
          <p15:clr>
            <a:srgbClr val="F26B43"/>
          </p15:clr>
        </p15:guide>
        <p15:guide id="7" pos="3772">
          <p15:clr>
            <a:srgbClr val="F26B43"/>
          </p15:clr>
        </p15:guide>
        <p15:guide id="9" orient="horz" pos="713">
          <p15:clr>
            <a:srgbClr val="F26B43"/>
          </p15:clr>
        </p15:guide>
        <p15:guide id="10" orient="horz" pos="39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6" descr="Un molino de viento en un campo&#10;&#10;Descripción generada automáticamente">
            <a:extLst>
              <a:ext uri="{FF2B5EF4-FFF2-40B4-BE49-F238E27FC236}">
                <a16:creationId xmlns:a16="http://schemas.microsoft.com/office/drawing/2014/main" id="{9A278033-B49D-2EFC-6E3A-B742698FD9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" b="39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1A31608-E6D2-D22D-1316-8513E05EFD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251" y="323070"/>
            <a:ext cx="2507365" cy="353354"/>
          </a:xfrm>
        </p:spPr>
        <p:txBody>
          <a:bodyPr/>
          <a:lstStyle/>
          <a:p>
            <a:r>
              <a:rPr lang="en-US" dirty="0"/>
              <a:t>February 13, 2024 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82F0AFA-EBD6-57B5-AA39-A7F6138F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51" y="1916335"/>
            <a:ext cx="5488645" cy="3025329"/>
          </a:xfrm>
        </p:spPr>
        <p:txBody>
          <a:bodyPr/>
          <a:lstStyle/>
          <a:p>
            <a:r>
              <a:rPr lang="en-US" dirty="0">
                <a:latin typeface="+mj-lt"/>
              </a:rPr>
              <a:t>Town of Lewisboro Presentation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68876-5B44-C656-6479-C073988C4F57}"/>
              </a:ext>
            </a:extLst>
          </p:cNvPr>
          <p:cNvSpPr txBox="1"/>
          <p:nvPr/>
        </p:nvSpPr>
        <p:spPr>
          <a:xfrm>
            <a:off x="9509761" y="6454776"/>
            <a:ext cx="2273340" cy="2391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erPangea Tex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740D0E8-4E0A-4A83-CF3A-6C7DA9594CFA}"/>
              </a:ext>
            </a:extLst>
          </p:cNvPr>
          <p:cNvGrpSpPr/>
          <p:nvPr/>
        </p:nvGrpSpPr>
        <p:grpSpPr>
          <a:xfrm>
            <a:off x="11064803" y="243963"/>
            <a:ext cx="473773" cy="432461"/>
            <a:chOff x="5465909" y="2845257"/>
            <a:chExt cx="729516" cy="665904"/>
          </a:xfrm>
          <a:solidFill>
            <a:schemeClr val="bg1"/>
          </a:solidFill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7E34F42B-9A99-F789-4799-AB46BD88F34E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A3734"/>
                </a:solidFill>
                <a:effectLst/>
                <a:uLnTx/>
                <a:uFillTx/>
                <a:latin typeface="Arial" pitchFamily="2" charset="77"/>
                <a:ea typeface="+mn-ea"/>
                <a:cs typeface="+mn-cs"/>
              </a:endParaRP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E402CF23-7EFD-81A1-41FB-3242084C3628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A3734"/>
                </a:solidFill>
                <a:effectLst/>
                <a:uLnTx/>
                <a:uFillTx/>
                <a:latin typeface="Arial" pitchFamily="2" charset="77"/>
                <a:ea typeface="+mn-ea"/>
                <a:cs typeface="+mn-cs"/>
              </a:endParaRPr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3C6FAA96-F46C-51C7-6A6D-55ACCBDDD9B7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A3734"/>
                </a:solidFill>
                <a:effectLst/>
                <a:uLnTx/>
                <a:uFillTx/>
                <a:latin typeface="Arial" pitchFamily="2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7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A2334-43DF-CBF1-4582-01994A779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endParaRPr lang="en-US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F16014-1602-A323-B2BE-1E9E876B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 fontScale="90000"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2700" dirty="0">
                <a:solidFill>
                  <a:srgbClr val="00B050"/>
                </a:solidFill>
              </a:rPr>
              <a:t>Completed Resiliency Projects: Overall Construction Summary</a:t>
            </a:r>
            <a:endParaRPr lang="en-US" sz="3200" dirty="0">
              <a:solidFill>
                <a:srgbClr val="00B050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7531D2D-F20E-312D-5E83-D2CFF177C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988649"/>
              </p:ext>
            </p:extLst>
          </p:nvPr>
        </p:nvGraphicFramePr>
        <p:xfrm>
          <a:off x="745006" y="1224300"/>
          <a:ext cx="10504781" cy="1732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3301">
                  <a:extLst>
                    <a:ext uri="{9D8B030D-6E8A-4147-A177-3AD203B41FA5}">
                      <a16:colId xmlns:a16="http://schemas.microsoft.com/office/drawing/2014/main" val="2261642184"/>
                    </a:ext>
                  </a:extLst>
                </a:gridCol>
                <a:gridCol w="1781622">
                  <a:extLst>
                    <a:ext uri="{9D8B030D-6E8A-4147-A177-3AD203B41FA5}">
                      <a16:colId xmlns:a16="http://schemas.microsoft.com/office/drawing/2014/main" val="2308407040"/>
                    </a:ext>
                  </a:extLst>
                </a:gridCol>
                <a:gridCol w="1888215">
                  <a:extLst>
                    <a:ext uri="{9D8B030D-6E8A-4147-A177-3AD203B41FA5}">
                      <a16:colId xmlns:a16="http://schemas.microsoft.com/office/drawing/2014/main" val="3382183578"/>
                    </a:ext>
                  </a:extLst>
                </a:gridCol>
                <a:gridCol w="5141643">
                  <a:extLst>
                    <a:ext uri="{9D8B030D-6E8A-4147-A177-3AD203B41FA5}">
                      <a16:colId xmlns:a16="http://schemas.microsoft.com/office/drawing/2014/main" val="4102641634"/>
                    </a:ext>
                  </a:extLst>
                </a:gridCol>
              </a:tblGrid>
              <a:tr h="8199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Circuit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Town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Complete/ Completion Date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Work Overview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984514"/>
                  </a:ext>
                </a:extLst>
              </a:tr>
              <a:tr h="9123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Golden Bridge 414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Lewisboro, 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2021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Replace 119 Poles 75 years old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500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44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A2334-43DF-CBF1-4582-01994A779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endParaRPr lang="en-US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F16014-1602-A323-B2BE-1E9E876B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Completed Automation Projects: Overall Construction Summary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A8D3D7-5239-BE88-5FCB-1DC407E47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118729"/>
              </p:ext>
            </p:extLst>
          </p:nvPr>
        </p:nvGraphicFramePr>
        <p:xfrm>
          <a:off x="767040" y="1235251"/>
          <a:ext cx="10428270" cy="4614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0237">
                  <a:extLst>
                    <a:ext uri="{9D8B030D-6E8A-4147-A177-3AD203B41FA5}">
                      <a16:colId xmlns:a16="http://schemas.microsoft.com/office/drawing/2014/main" val="3293093006"/>
                    </a:ext>
                  </a:extLst>
                </a:gridCol>
                <a:gridCol w="2700419">
                  <a:extLst>
                    <a:ext uri="{9D8B030D-6E8A-4147-A177-3AD203B41FA5}">
                      <a16:colId xmlns:a16="http://schemas.microsoft.com/office/drawing/2014/main" val="2503409814"/>
                    </a:ext>
                  </a:extLst>
                </a:gridCol>
                <a:gridCol w="5677614">
                  <a:extLst>
                    <a:ext uri="{9D8B030D-6E8A-4147-A177-3AD203B41FA5}">
                      <a16:colId xmlns:a16="http://schemas.microsoft.com/office/drawing/2014/main" val="519923950"/>
                    </a:ext>
                  </a:extLst>
                </a:gridCol>
              </a:tblGrid>
              <a:tr h="9753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Circuit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Town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Work Overview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798899"/>
                  </a:ext>
                </a:extLst>
              </a:tr>
              <a:tr h="4458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 Hills 227</a:t>
                      </a:r>
                      <a:endParaRPr lang="en-US" sz="18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</a:t>
                      </a:r>
                      <a:endParaRPr lang="en-US" sz="18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2 Regulators</a:t>
                      </a:r>
                      <a:endParaRPr lang="en-US" sz="18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980842"/>
                  </a:ext>
                </a:extLst>
              </a:tr>
              <a:tr h="4199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 Hills 462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 Capacitor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9446435"/>
                  </a:ext>
                </a:extLst>
              </a:tr>
              <a:tr h="3563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err="1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Cantitoe</a:t>
                      </a:r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 497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 Tripsaver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554440"/>
                  </a:ext>
                </a:extLst>
              </a:tr>
              <a:tr h="3563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Golden Bridge 417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2 Reclosers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875755"/>
                  </a:ext>
                </a:extLst>
              </a:tr>
              <a:tr h="6355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Golden Bridge 414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Bedford, Lewisboro, N.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2 Reclosers, 1 Capacitor, 1 Tripsaver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09965"/>
                  </a:ext>
                </a:extLst>
              </a:tr>
              <a:tr h="3563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Croton Falls 515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N.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 Recloser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399207"/>
                  </a:ext>
                </a:extLst>
              </a:tr>
              <a:tr h="3563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Golden Bridge 421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N.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2 Reclosers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855441"/>
                  </a:ext>
                </a:extLst>
              </a:tr>
              <a:tr h="3563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Peach Lake 249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N.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 Regulator, 1 Recloser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397961"/>
                  </a:ext>
                </a:extLst>
              </a:tr>
              <a:tr h="3563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Peach Lake 250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N.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 Regulator, 3 Reclosers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834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6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A2334-43DF-CBF1-4582-01994A779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endParaRPr lang="en-US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F16014-1602-A323-B2BE-1E9E876B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+mj-lt"/>
              </a:rPr>
              <a:t>Completed Division Betterment Projects: Overall Construction Summary</a:t>
            </a:r>
            <a:endParaRPr lang="en-US" sz="2000" dirty="0">
              <a:solidFill>
                <a:schemeClr val="accent3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78E3A8-853D-16F5-7810-B644D08B67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765344"/>
              </p:ext>
            </p:extLst>
          </p:nvPr>
        </p:nvGraphicFramePr>
        <p:xfrm>
          <a:off x="734449" y="888784"/>
          <a:ext cx="10723102" cy="56760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8202">
                  <a:extLst>
                    <a:ext uri="{9D8B030D-6E8A-4147-A177-3AD203B41FA5}">
                      <a16:colId xmlns:a16="http://schemas.microsoft.com/office/drawing/2014/main" val="1714018888"/>
                    </a:ext>
                  </a:extLst>
                </a:gridCol>
                <a:gridCol w="2216944">
                  <a:extLst>
                    <a:ext uri="{9D8B030D-6E8A-4147-A177-3AD203B41FA5}">
                      <a16:colId xmlns:a16="http://schemas.microsoft.com/office/drawing/2014/main" val="1291223665"/>
                    </a:ext>
                  </a:extLst>
                </a:gridCol>
                <a:gridCol w="6397956">
                  <a:extLst>
                    <a:ext uri="{9D8B030D-6E8A-4147-A177-3AD203B41FA5}">
                      <a16:colId xmlns:a16="http://schemas.microsoft.com/office/drawing/2014/main" val="943144389"/>
                    </a:ext>
                  </a:extLst>
                </a:gridCol>
              </a:tblGrid>
              <a:tr h="5182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Circuit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Town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Work Overview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121010"/>
                  </a:ext>
                </a:extLst>
              </a:tr>
              <a:tr h="6673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Croton Falls 515/421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North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Installed </a:t>
                      </a:r>
                      <a:r>
                        <a:rPr lang="en-US" sz="1050" b="1" i="0" u="none" kern="1200" dirty="0">
                          <a:solidFill>
                            <a:schemeClr val="accent3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05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miles of new conductor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Installed 1 new SCADA tie switch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Replaced </a:t>
                      </a:r>
                      <a:r>
                        <a:rPr lang="en-US" sz="1050" b="1" i="0" u="none" kern="1200" dirty="0">
                          <a:solidFill>
                            <a:schemeClr val="accent3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en-US" sz="105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poles and installed </a:t>
                      </a:r>
                      <a:r>
                        <a:rPr lang="en-US" sz="1050" b="1" i="0" u="none" kern="1200" dirty="0">
                          <a:solidFill>
                            <a:schemeClr val="accent3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05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new poles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969619"/>
                  </a:ext>
                </a:extLst>
              </a:tr>
              <a:tr h="6808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Golden Bridge 421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North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Relocated 3 phase section of line from backlot to roadside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Replaced 12 poles and added 5 new midspan poles to the roadside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Installed ~7500’ of new 477 wire and ~2500’ of 4/0 neutral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7224803"/>
                  </a:ext>
                </a:extLst>
              </a:tr>
              <a:tr h="1119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Peach Lake 249, 250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Golden Bridge 414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Bedford, Lewisboro, N. Salem</a:t>
                      </a:r>
                    </a:p>
                    <a:p>
                      <a:pPr algn="ctr" rtl="0" fontAlgn="ctr"/>
                      <a:endParaRPr lang="en-US" sz="14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Created new tie between Peach Lake 249 and 250 circuits, upgrading 1 phase delta to 3 phase delta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Created new tie between Peach Lake 250 and Goldens Bridge 414, upgrading all involved section to 3 phase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Installed 2 new SCADA tie Switches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Installed 3 phase step bank for Goldens Bridge 414 and Peach Lake 250 tie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Installed ~4 miles of new 3 phase conductor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1" u="sng" kern="1200" dirty="0">
                          <a:solidFill>
                            <a:schemeClr val="accent3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  <a:ea typeface="+mn-ea"/>
                          <a:cs typeface="+mn-cs"/>
                        </a:rPr>
                        <a:t>Replaced X poles and installed X new poles</a:t>
                      </a:r>
                      <a:endParaRPr lang="en-US" sz="1050" b="1" kern="1200" dirty="0">
                        <a:solidFill>
                          <a:schemeClr val="accent3"/>
                        </a:solidFill>
                        <a:effectLst/>
                        <a:highlight>
                          <a:srgbClr val="FFFF00"/>
                        </a:highligh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672958"/>
                  </a:ext>
                </a:extLst>
              </a:tr>
              <a:tr h="12146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Wild Oaks URD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Lewisboro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Replaced old direct bury cable with jacketed cable in conduit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Moved old back lot feed to roadside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Created new 3 phase tie between Goldens Bridge 421 and 414 circuits, with 2 new switchgears installed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Installed ~3800’ of 4/0 15 kV express cable for circuit tie and main feed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Installed ~3700’ of #2 Al 15 kV of new cable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Replaced 13 </a:t>
                      </a:r>
                      <a:r>
                        <a:rPr lang="en-US" sz="1050" b="1" kern="1200" dirty="0" err="1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padmount</a:t>
                      </a: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transformers, removed 4 submersible transformers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Replaced 9 aging poles on Nash 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449750"/>
                  </a:ext>
                </a:extLst>
              </a:tr>
              <a:tr h="1232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814 Transmission Project- </a:t>
                      </a:r>
                      <a:r>
                        <a:rPr lang="en-US" sz="1400" b="1" kern="1200" dirty="0" err="1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Cantitoe</a:t>
                      </a:r>
                      <a:r>
                        <a:rPr lang="en-US" sz="14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Tap</a:t>
                      </a:r>
                      <a:endParaRPr lang="en-US" sz="14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Replaced 55 structures on the double circuit section of the 814 line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Installed 1 new midspan structure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Changed framing from crossarm construction to davit arm construction for tangent structures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315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72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A2334-43DF-CBF1-4582-01994A779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endParaRPr lang="en-US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F16014-1602-A323-B2BE-1E9E876B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Autofit/>
          </a:bodyPr>
          <a:lstStyle/>
          <a:p>
            <a:r>
              <a:rPr lang="en-US" sz="1800" dirty="0">
                <a:solidFill>
                  <a:schemeClr val="accent3"/>
                </a:solidFill>
                <a:latin typeface="+mj-lt"/>
              </a:rPr>
              <a:t>Completed Division Betterment Projects: Overall Construction Summary (continued)</a:t>
            </a:r>
            <a:endParaRPr lang="en-US" sz="1800" dirty="0">
              <a:solidFill>
                <a:schemeClr val="accent3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1BAE6D-18E1-CAC4-BB38-CAA7072DF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187326"/>
              </p:ext>
            </p:extLst>
          </p:nvPr>
        </p:nvGraphicFramePr>
        <p:xfrm>
          <a:off x="822589" y="785904"/>
          <a:ext cx="10194280" cy="59180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4234">
                  <a:extLst>
                    <a:ext uri="{9D8B030D-6E8A-4147-A177-3AD203B41FA5}">
                      <a16:colId xmlns:a16="http://schemas.microsoft.com/office/drawing/2014/main" val="1714018888"/>
                    </a:ext>
                  </a:extLst>
                </a:gridCol>
                <a:gridCol w="2107613">
                  <a:extLst>
                    <a:ext uri="{9D8B030D-6E8A-4147-A177-3AD203B41FA5}">
                      <a16:colId xmlns:a16="http://schemas.microsoft.com/office/drawing/2014/main" val="1291223665"/>
                    </a:ext>
                  </a:extLst>
                </a:gridCol>
                <a:gridCol w="6082433">
                  <a:extLst>
                    <a:ext uri="{9D8B030D-6E8A-4147-A177-3AD203B41FA5}">
                      <a16:colId xmlns:a16="http://schemas.microsoft.com/office/drawing/2014/main" val="943144389"/>
                    </a:ext>
                  </a:extLst>
                </a:gridCol>
              </a:tblGrid>
              <a:tr h="3812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Circuit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Town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Work Overview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121010"/>
                  </a:ext>
                </a:extLst>
              </a:tr>
              <a:tr h="1137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Peach Lake 249-250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North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Created a tie point for the Peach Lake 249 &amp; 250 circuits on June Rd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Replaced 96 total poles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Work performed on June Rd (Between Bloomer Rd and </a:t>
                      </a:r>
                      <a:r>
                        <a:rPr lang="en-US" sz="900" b="1" kern="1200" dirty="0" err="1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Titicus</a:t>
                      </a: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Rd)</a:t>
                      </a:r>
                    </a:p>
                    <a:p>
                      <a:pPr marL="1371600" lvl="3" indent="0">
                        <a:buFont typeface="Arial" panose="020B0604020202020204" pitchFamily="34" charset="0"/>
                        <a:buNone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900" b="1" kern="1200" dirty="0" err="1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Titicus</a:t>
                      </a: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Rd (Between June Rd and Route 121)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Reconductored all Primary wire to 477 wire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Performed extensive tree work to improve reliability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All poles are built ready for any future conversion to 13.2kv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All work is complete in field 2021-2022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969619"/>
                  </a:ext>
                </a:extLst>
              </a:tr>
              <a:tr h="12783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Goldens Bridge 421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North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Route 22 relocation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Relocated main three phase distribution line out of the woods and alongside Route 22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 order to improve reliability of a distribution line that was constantly affected during past storms.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Replaced 19 total poles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Work performed on Route 22 between 509 Route 22 &amp; 463 Route 22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Reconductored all Primary wire to 477 wire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Performed extensive tree work to improve reliability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All work complete in field 2023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7224803"/>
                  </a:ext>
                </a:extLst>
              </a:tr>
              <a:tr h="1560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Goldens Bridge 421, Croton Falls 515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North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Extended NYSEG three phase distribution line (863) approx. 1 mile installing 24 poles along Route 22 in order to tie with the Croton Falls 515 circuit located near the intersection of Hardscrabble Rd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Replaced 24 total poles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Installed SCADA tie recloser to tie the two circuits (GB421 &amp; CF515)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SCADA tie recloser can help in storm restoration due to switching and sectionalizing capabilities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Work performed on Route 22 between 555 Route 22 &amp; intersection with Hardscrabble Rd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Reconductored all Primary wire to 477 wire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Performed extensive tree work to improve reliability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All work complete in field 2020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672958"/>
                  </a:ext>
                </a:extLst>
              </a:tr>
              <a:tr h="1560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Peach Lake 250, Golden Bridge 414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Lewisboro &amp; North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Converted distribution lines from single phase to three phase, installed step transformer bank due to different voltages and created a new tie point to improve reliability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Replaced  38 total poles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Installed SCADA tie recloser to tie the two circuits (GB414 &amp; PL250)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SCADA tie recloser can help in storm restoration due to switching and sectionalizing capabilities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Installed 3 step transformers due to different voltages of circuits(4.8KV PL &amp; 13.2KV GB)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Work performed on Route 121 between crossroads </a:t>
                      </a:r>
                      <a:r>
                        <a:rPr lang="en-US" sz="900" b="1" kern="1200" dirty="0" err="1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Bogtown</a:t>
                      </a: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Rd &amp; Hawley Rd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Reconductored all Primary wire to 477 wire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Performed extensive tree work to improve reliability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All work complete 2020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449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46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A2334-43DF-CBF1-4582-01994A779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endParaRPr lang="en-US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F16014-1602-A323-B2BE-1E9E876B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Autofit/>
          </a:bodyPr>
          <a:lstStyle/>
          <a:p>
            <a:r>
              <a:rPr lang="en-US" sz="1800" dirty="0">
                <a:solidFill>
                  <a:schemeClr val="accent3"/>
                </a:solidFill>
                <a:latin typeface="+mj-lt"/>
              </a:rPr>
              <a:t>Completed Division Betterment Projects: Overall Construction Summary (continued)</a:t>
            </a:r>
            <a:endParaRPr lang="en-US" sz="1800" dirty="0">
              <a:solidFill>
                <a:schemeClr val="accent3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E2BFBE-9379-2A05-C7E6-EBBA428DB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519384"/>
              </p:ext>
            </p:extLst>
          </p:nvPr>
        </p:nvGraphicFramePr>
        <p:xfrm>
          <a:off x="601787" y="880346"/>
          <a:ext cx="10723102" cy="35604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8202">
                  <a:extLst>
                    <a:ext uri="{9D8B030D-6E8A-4147-A177-3AD203B41FA5}">
                      <a16:colId xmlns:a16="http://schemas.microsoft.com/office/drawing/2014/main" val="1714018888"/>
                    </a:ext>
                  </a:extLst>
                </a:gridCol>
                <a:gridCol w="2216944">
                  <a:extLst>
                    <a:ext uri="{9D8B030D-6E8A-4147-A177-3AD203B41FA5}">
                      <a16:colId xmlns:a16="http://schemas.microsoft.com/office/drawing/2014/main" val="1291223665"/>
                    </a:ext>
                  </a:extLst>
                </a:gridCol>
                <a:gridCol w="6397956">
                  <a:extLst>
                    <a:ext uri="{9D8B030D-6E8A-4147-A177-3AD203B41FA5}">
                      <a16:colId xmlns:a16="http://schemas.microsoft.com/office/drawing/2014/main" val="943144389"/>
                    </a:ext>
                  </a:extLst>
                </a:gridCol>
              </a:tblGrid>
              <a:tr h="5182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Circuit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Town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Work Overview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121010"/>
                  </a:ext>
                </a:extLst>
              </a:tr>
              <a:tr h="4238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Trip Savers (2021)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Bedford, North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5850" lvl="2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installed in Bedford</a:t>
                      </a:r>
                    </a:p>
                    <a:p>
                      <a:pPr marL="1085850" lvl="2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 installed in North Salem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endParaRPr lang="en-US" sz="1800" b="1" kern="1200" dirty="0">
                        <a:solidFill>
                          <a:schemeClr val="accent3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969619"/>
                  </a:ext>
                </a:extLst>
              </a:tr>
              <a:tr h="4238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Trip Savers (2022)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Ridge, Lewisboro, 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5850" lvl="2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 installed in Pound Ridge</a:t>
                      </a:r>
                    </a:p>
                    <a:p>
                      <a:pPr marL="1085850" lvl="2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 installed in Lewisboro</a:t>
                      </a:r>
                    </a:p>
                    <a:p>
                      <a:pPr marL="1085850" lvl="2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Installed in Bedford</a:t>
                      </a:r>
                    </a:p>
                    <a:p>
                      <a:pPr marL="914400" lvl="2" indent="0">
                        <a:buFont typeface="Arial" panose="020B0604020202020204" pitchFamily="34" charset="0"/>
                        <a:buNone/>
                      </a:pPr>
                      <a:endParaRPr lang="en-US" sz="1800" b="1" kern="1200" dirty="0">
                        <a:solidFill>
                          <a:schemeClr val="accent3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7224803"/>
                  </a:ext>
                </a:extLst>
              </a:tr>
              <a:tr h="6880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Trip Savers (2023)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Ridge, Lewisboro, 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5850" lvl="2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installed in Pound Ridge</a:t>
                      </a:r>
                    </a:p>
                    <a:p>
                      <a:pPr marL="1085850" lvl="2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 installed in Lewisboro</a:t>
                      </a:r>
                    </a:p>
                    <a:p>
                      <a:pPr marL="1085850" lvl="2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installed in Bedford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endParaRPr lang="en-US" sz="1800" b="1" kern="1200" dirty="0">
                        <a:solidFill>
                          <a:schemeClr val="accent3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672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6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F16014-1602-A323-B2BE-1E9E876B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</a:rPr>
              <a:t>Pole Replacement</a:t>
            </a:r>
            <a:endParaRPr lang="en-US" sz="2400" dirty="0">
              <a:solidFill>
                <a:schemeClr val="accent3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159B994-F054-0F4A-5E28-BD06A96B03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938745"/>
              </p:ext>
            </p:extLst>
          </p:nvPr>
        </p:nvGraphicFramePr>
        <p:xfrm>
          <a:off x="3178926" y="1467706"/>
          <a:ext cx="2527988" cy="3598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5853">
                  <a:extLst>
                    <a:ext uri="{9D8B030D-6E8A-4147-A177-3AD203B41FA5}">
                      <a16:colId xmlns:a16="http://schemas.microsoft.com/office/drawing/2014/main" val="593670082"/>
                    </a:ext>
                  </a:extLst>
                </a:gridCol>
                <a:gridCol w="1262135">
                  <a:extLst>
                    <a:ext uri="{9D8B030D-6E8A-4147-A177-3AD203B41FA5}">
                      <a16:colId xmlns:a16="http://schemas.microsoft.com/office/drawing/2014/main" val="4043702210"/>
                    </a:ext>
                  </a:extLst>
                </a:gridCol>
              </a:tblGrid>
              <a:tr h="56445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2021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823960"/>
                  </a:ext>
                </a:extLst>
              </a:tr>
              <a:tr h="5644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Location Code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272101"/>
                  </a:ext>
                </a:extLst>
              </a:tr>
              <a:tr h="45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638893"/>
                  </a:ext>
                </a:extLst>
              </a:tr>
              <a:tr h="45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Lewisboro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621219"/>
                  </a:ext>
                </a:extLst>
              </a:tr>
              <a:tr h="45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North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909584"/>
                  </a:ext>
                </a:extLst>
              </a:tr>
              <a:tr h="45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30514"/>
                  </a:ext>
                </a:extLst>
              </a:tr>
              <a:tr h="452087">
                <a:tc gridSpan="2">
                  <a:txBody>
                    <a:bodyPr/>
                    <a:lstStyle/>
                    <a:p>
                      <a:pPr marL="0" indent="0" algn="ctr" rtl="0" fontAlgn="ctr"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Total: 17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1000" i="0" u="non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28151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A9A5F0D-24F7-A470-5939-E1789785A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280895"/>
              </p:ext>
            </p:extLst>
          </p:nvPr>
        </p:nvGraphicFramePr>
        <p:xfrm>
          <a:off x="5888198" y="1467706"/>
          <a:ext cx="2523349" cy="3598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6306">
                  <a:extLst>
                    <a:ext uri="{9D8B030D-6E8A-4147-A177-3AD203B41FA5}">
                      <a16:colId xmlns:a16="http://schemas.microsoft.com/office/drawing/2014/main" val="2902692342"/>
                    </a:ext>
                  </a:extLst>
                </a:gridCol>
                <a:gridCol w="1267043">
                  <a:extLst>
                    <a:ext uri="{9D8B030D-6E8A-4147-A177-3AD203B41FA5}">
                      <a16:colId xmlns:a16="http://schemas.microsoft.com/office/drawing/2014/main" val="2132073369"/>
                    </a:ext>
                  </a:extLst>
                </a:gridCol>
              </a:tblGrid>
              <a:tr h="56445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2022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571261"/>
                  </a:ext>
                </a:extLst>
              </a:tr>
              <a:tr h="5644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Location Code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22308"/>
                  </a:ext>
                </a:extLst>
              </a:tr>
              <a:tr h="45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577911"/>
                  </a:ext>
                </a:extLst>
              </a:tr>
              <a:tr h="45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Lewisboro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866781"/>
                  </a:ext>
                </a:extLst>
              </a:tr>
              <a:tr h="45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North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084736"/>
                  </a:ext>
                </a:extLst>
              </a:tr>
              <a:tr h="45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165634"/>
                  </a:ext>
                </a:extLst>
              </a:tr>
              <a:tr h="452087">
                <a:tc gridSpan="2">
                  <a:txBody>
                    <a:bodyPr/>
                    <a:lstStyle/>
                    <a:p>
                      <a:pPr marL="0" indent="0" algn="ctr" rtl="0" fontAlgn="ctr"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Total: 27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1000" i="0" u="non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55658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E9689C9-BE95-4AA4-FCC9-1710019ED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353067"/>
              </p:ext>
            </p:extLst>
          </p:nvPr>
        </p:nvGraphicFramePr>
        <p:xfrm>
          <a:off x="8592831" y="1467707"/>
          <a:ext cx="2523349" cy="3598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4738">
                  <a:extLst>
                    <a:ext uri="{9D8B030D-6E8A-4147-A177-3AD203B41FA5}">
                      <a16:colId xmlns:a16="http://schemas.microsoft.com/office/drawing/2014/main" val="2671115911"/>
                    </a:ext>
                  </a:extLst>
                </a:gridCol>
                <a:gridCol w="1248611">
                  <a:extLst>
                    <a:ext uri="{9D8B030D-6E8A-4147-A177-3AD203B41FA5}">
                      <a16:colId xmlns:a16="http://schemas.microsoft.com/office/drawing/2014/main" val="2091485827"/>
                    </a:ext>
                  </a:extLst>
                </a:gridCol>
              </a:tblGrid>
              <a:tr h="56445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2023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66860"/>
                  </a:ext>
                </a:extLst>
              </a:tr>
              <a:tr h="5644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Location Code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082277"/>
                  </a:ext>
                </a:extLst>
              </a:tr>
              <a:tr h="45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207122"/>
                  </a:ext>
                </a:extLst>
              </a:tr>
              <a:tr h="45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Lewisboro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879254"/>
                  </a:ext>
                </a:extLst>
              </a:tr>
              <a:tr h="45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North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4580298"/>
                  </a:ext>
                </a:extLst>
              </a:tr>
              <a:tr h="45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042565"/>
                  </a:ext>
                </a:extLst>
              </a:tr>
              <a:tr h="452087">
                <a:tc gridSpan="2">
                  <a:txBody>
                    <a:bodyPr/>
                    <a:lstStyle/>
                    <a:p>
                      <a:pPr marL="0" indent="0" algn="ctr" rtl="0" fontAlgn="ctr"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Total: 33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1000" i="0" u="non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881345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99B1184-6D50-FAF2-5C53-3DF399C6D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445574"/>
              </p:ext>
            </p:extLst>
          </p:nvPr>
        </p:nvGraphicFramePr>
        <p:xfrm>
          <a:off x="601788" y="1467706"/>
          <a:ext cx="2395854" cy="3580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061">
                  <a:extLst>
                    <a:ext uri="{9D8B030D-6E8A-4147-A177-3AD203B41FA5}">
                      <a16:colId xmlns:a16="http://schemas.microsoft.com/office/drawing/2014/main" val="1916138543"/>
                    </a:ext>
                  </a:extLst>
                </a:gridCol>
                <a:gridCol w="1176793">
                  <a:extLst>
                    <a:ext uri="{9D8B030D-6E8A-4147-A177-3AD203B41FA5}">
                      <a16:colId xmlns:a16="http://schemas.microsoft.com/office/drawing/2014/main" val="234965258"/>
                    </a:ext>
                  </a:extLst>
                </a:gridCol>
              </a:tblGrid>
              <a:tr h="55162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2020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329600"/>
                  </a:ext>
                </a:extLst>
              </a:tr>
              <a:tr h="5927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Location Code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274627"/>
                  </a:ext>
                </a:extLst>
              </a:tr>
              <a:tr h="4747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1557"/>
                  </a:ext>
                </a:extLst>
              </a:tr>
              <a:tr h="4747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Lewisboro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437786"/>
                  </a:ext>
                </a:extLst>
              </a:tr>
              <a:tr h="3732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North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608592"/>
                  </a:ext>
                </a:extLst>
              </a:tr>
              <a:tr h="3563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682964"/>
                  </a:ext>
                </a:extLst>
              </a:tr>
              <a:tr h="37251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Total: 39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1000" i="0" u="non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06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4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F16014-1602-A323-B2BE-1E9E876B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</a:rPr>
              <a:t>Planned Division Betterment Projects (2024)</a:t>
            </a:r>
            <a:endParaRPr lang="en-US" sz="2400" dirty="0">
              <a:solidFill>
                <a:schemeClr val="accent3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5AA646-6D35-32A1-1CA2-9037D70C5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618587"/>
              </p:ext>
            </p:extLst>
          </p:nvPr>
        </p:nvGraphicFramePr>
        <p:xfrm>
          <a:off x="734449" y="1097273"/>
          <a:ext cx="10723102" cy="2233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8202">
                  <a:extLst>
                    <a:ext uri="{9D8B030D-6E8A-4147-A177-3AD203B41FA5}">
                      <a16:colId xmlns:a16="http://schemas.microsoft.com/office/drawing/2014/main" val="1714018888"/>
                    </a:ext>
                  </a:extLst>
                </a:gridCol>
                <a:gridCol w="2216944">
                  <a:extLst>
                    <a:ext uri="{9D8B030D-6E8A-4147-A177-3AD203B41FA5}">
                      <a16:colId xmlns:a16="http://schemas.microsoft.com/office/drawing/2014/main" val="1291223665"/>
                    </a:ext>
                  </a:extLst>
                </a:gridCol>
                <a:gridCol w="6397956">
                  <a:extLst>
                    <a:ext uri="{9D8B030D-6E8A-4147-A177-3AD203B41FA5}">
                      <a16:colId xmlns:a16="http://schemas.microsoft.com/office/drawing/2014/main" val="943144389"/>
                    </a:ext>
                  </a:extLst>
                </a:gridCol>
              </a:tblGrid>
              <a:tr h="5182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Circuit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Town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Work Overview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121010"/>
                  </a:ext>
                </a:extLst>
              </a:tr>
              <a:tr h="4238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 Hills 225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Upgrading this circuit to increase reliability by completing the following: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Reconductoring 1,877’ of overhead 3 phase primary wire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Installing a new 3 phase capacitor for better service voltage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Transferring load from a section to a lighter loaded section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Job to be designed in Q1 of 2024 and construction completed by the end of 2024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1400" b="1" kern="1200" dirty="0">
                        <a:solidFill>
                          <a:schemeClr val="accent3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7224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66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F16014-1602-A323-B2BE-1E9E876B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</a:rPr>
              <a:t>Resiliency Projects: Overall Construction Summary</a:t>
            </a:r>
            <a:endParaRPr lang="en-US" sz="2400" dirty="0">
              <a:solidFill>
                <a:schemeClr val="accent3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91EB0D-6EBD-D926-A569-5E1E84215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443264"/>
              </p:ext>
            </p:extLst>
          </p:nvPr>
        </p:nvGraphicFramePr>
        <p:xfrm>
          <a:off x="936958" y="1232106"/>
          <a:ext cx="10075816" cy="26445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4155">
                  <a:extLst>
                    <a:ext uri="{9D8B030D-6E8A-4147-A177-3AD203B41FA5}">
                      <a16:colId xmlns:a16="http://schemas.microsoft.com/office/drawing/2014/main" val="2261642184"/>
                    </a:ext>
                  </a:extLst>
                </a:gridCol>
                <a:gridCol w="1708869">
                  <a:extLst>
                    <a:ext uri="{9D8B030D-6E8A-4147-A177-3AD203B41FA5}">
                      <a16:colId xmlns:a16="http://schemas.microsoft.com/office/drawing/2014/main" val="2308407040"/>
                    </a:ext>
                  </a:extLst>
                </a:gridCol>
                <a:gridCol w="1811109">
                  <a:extLst>
                    <a:ext uri="{9D8B030D-6E8A-4147-A177-3AD203B41FA5}">
                      <a16:colId xmlns:a16="http://schemas.microsoft.com/office/drawing/2014/main" val="3382183578"/>
                    </a:ext>
                  </a:extLst>
                </a:gridCol>
                <a:gridCol w="4931683">
                  <a:extLst>
                    <a:ext uri="{9D8B030D-6E8A-4147-A177-3AD203B41FA5}">
                      <a16:colId xmlns:a16="http://schemas.microsoft.com/office/drawing/2014/main" val="4102641634"/>
                    </a:ext>
                  </a:extLst>
                </a:gridCol>
              </a:tblGrid>
              <a:tr h="8199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Circuit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Town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Complete/ Completion Date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Work Overview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984514"/>
                  </a:ext>
                </a:extLst>
              </a:tr>
              <a:tr h="9123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 455</a:t>
                      </a:r>
                      <a:endParaRPr lang="en-US" sz="1800" b="1" i="0" u="none" strike="noStrike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Lewisboro, Pound Ridge</a:t>
                      </a:r>
                      <a:endParaRPr lang="en-US" sz="18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100% / Jun 2022</a:t>
                      </a:r>
                      <a:endParaRPr lang="en-US" sz="18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9.6 miles of circuit upgrade to create 3 new ties. 12 new SCADA switches. 5 new </a:t>
                      </a:r>
                      <a:r>
                        <a:rPr lang="en-US" sz="1800" b="1" u="none" strike="noStrike" dirty="0" err="1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Tripsavers</a:t>
                      </a:r>
                      <a:r>
                        <a:rPr lang="en-US" sz="1800" b="1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. 1 new Recloser</a:t>
                      </a:r>
                      <a:endParaRPr lang="en-US" sz="18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050897"/>
                  </a:ext>
                </a:extLst>
              </a:tr>
              <a:tr h="9123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Golden Bridge 414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Lewisboro, 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2021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Replace 119 Poles 75 years old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500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990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F16014-1602-A323-B2BE-1E9E876B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</a:rPr>
              <a:t>Automation Projects: Overall Construction Summary</a:t>
            </a:r>
            <a:endParaRPr lang="en-US" sz="2400" dirty="0">
              <a:solidFill>
                <a:schemeClr val="accent3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F4FD2A-04FF-3F2C-D7B9-B760B37FC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112105"/>
              </p:ext>
            </p:extLst>
          </p:nvPr>
        </p:nvGraphicFramePr>
        <p:xfrm>
          <a:off x="601787" y="938856"/>
          <a:ext cx="10811688" cy="5465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4680">
                  <a:extLst>
                    <a:ext uri="{9D8B030D-6E8A-4147-A177-3AD203B41FA5}">
                      <a16:colId xmlns:a16="http://schemas.microsoft.com/office/drawing/2014/main" val="3293093006"/>
                    </a:ext>
                  </a:extLst>
                </a:gridCol>
                <a:gridCol w="2235501">
                  <a:extLst>
                    <a:ext uri="{9D8B030D-6E8A-4147-A177-3AD203B41FA5}">
                      <a16:colId xmlns:a16="http://schemas.microsoft.com/office/drawing/2014/main" val="2503409814"/>
                    </a:ext>
                  </a:extLst>
                </a:gridCol>
                <a:gridCol w="6451507">
                  <a:extLst>
                    <a:ext uri="{9D8B030D-6E8A-4147-A177-3AD203B41FA5}">
                      <a16:colId xmlns:a16="http://schemas.microsoft.com/office/drawing/2014/main" val="519923950"/>
                    </a:ext>
                  </a:extLst>
                </a:gridCol>
              </a:tblGrid>
              <a:tr h="8906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Circuit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Town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Work Overview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798899"/>
                  </a:ext>
                </a:extLst>
              </a:tr>
              <a:tr h="3314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 Hills 227</a:t>
                      </a:r>
                      <a:endParaRPr lang="en-US" sz="18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</a:t>
                      </a:r>
                      <a:endParaRPr lang="en-US" sz="18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2 Regulators</a:t>
                      </a:r>
                      <a:endParaRPr lang="en-US" sz="18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980842"/>
                  </a:ext>
                </a:extLst>
              </a:tr>
              <a:tr h="3121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 Hills 462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 Capacitor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9446435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err="1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Cantitoe</a:t>
                      </a:r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 497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 Tripsaver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554440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Golden Bridge 417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2 Reclosers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875755"/>
                  </a:ext>
                </a:extLst>
              </a:tr>
              <a:tr h="5387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Golden Bridge 414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Bedford, Lewisboro, N.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2 Reclosers, 1 Capacitor, 1 Tripsaver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09965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Croton Falls 515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N.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 Recloser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399207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Golden Bridge 421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N.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2 Reclosers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855441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Peach Lake 249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N.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 Regulator, 1 Recloser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397961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Peach Lake 250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N. Salem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 Regulator, 3 Reclosers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834035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 455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 Tripsaver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0441243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 457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en-US" sz="1800" b="1" i="0" u="none" strike="noStrike" dirty="0" err="1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Tripsavers</a:t>
                      </a:r>
                      <a:endParaRPr lang="en-US" sz="18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6757542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 458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1 Recloser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3972772"/>
                  </a:ext>
                </a:extLst>
              </a:tr>
              <a:tr h="5387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 456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Pound Ridge, Lewisboro</a:t>
                      </a: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en-US" sz="1800" b="1" i="0" u="none" strike="noStrike" dirty="0" err="1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Tripsavers</a:t>
                      </a:r>
                      <a:endParaRPr lang="en-US" sz="18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01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29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F16014-1602-A323-B2BE-1E9E876B089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berPangea" panose="020B0804000000000000" pitchFamily="34" charset="0"/>
                <a:ea typeface="IberPangea" panose="020B0804000000000000" pitchFamily="34" charset="0"/>
                <a:cs typeface="IberPangea" panose="020B0804000000000000" pitchFamily="34" charset="0"/>
              </a:rPr>
              <a:t>Brewster Division Outage by Cause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C0F10-245A-25B1-9381-1A84E5247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25" y="911148"/>
            <a:ext cx="10967749" cy="55842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06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A2334-43DF-CBF1-4582-01994A779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137600"/>
            <a:ext cx="3006000" cy="5173200"/>
          </a:xfrm>
        </p:spPr>
        <p:txBody>
          <a:bodyPr>
            <a:norm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endParaRPr lang="en-US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B9FB32-7C16-171E-E837-4E162E3CA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" y="1183519"/>
            <a:ext cx="3988318" cy="5173200"/>
          </a:xfrm>
        </p:spPr>
        <p:txBody>
          <a:bodyPr/>
          <a:lstStyle/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50"/>
                </a:solidFill>
              </a:rPr>
              <a:t>Welcome and Introductions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50"/>
                </a:solidFill>
              </a:rPr>
              <a:t>NYSEG &amp; System Overview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50"/>
                </a:solidFill>
              </a:rPr>
              <a:t>Electric Operations Update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50"/>
                </a:solidFill>
              </a:rPr>
              <a:t>Vegetation Management 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50"/>
                </a:solidFill>
              </a:rPr>
              <a:t>Outage by Cause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50"/>
                </a:solidFill>
              </a:rPr>
              <a:t>Questions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F16014-1602-A323-B2BE-1E9E876B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7" y="177981"/>
            <a:ext cx="9900000" cy="607923"/>
          </a:xfrm>
        </p:spPr>
        <p:txBody>
          <a:bodyPr wrap="square" anchor="b">
            <a:norm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000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F16014-1602-A323-B2BE-1E9E876B089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berPangea" panose="020B0804000000000000" pitchFamily="34" charset="0"/>
                <a:ea typeface="IberPangea" panose="020B0804000000000000" pitchFamily="34" charset="0"/>
                <a:cs typeface="IberPangea" panose="020B0804000000000000" pitchFamily="34" charset="0"/>
              </a:rPr>
              <a:t>Customers Affected by Cause - Brewster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BC3CE-A230-D772-7117-A31ECF171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25" y="922163"/>
            <a:ext cx="10967749" cy="56080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1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80889B-20E0-2481-69D6-6E18AC69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72" y="485991"/>
            <a:ext cx="9900000" cy="607923"/>
          </a:xfrm>
        </p:spPr>
        <p:txBody>
          <a:bodyPr>
            <a:no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BF64"/>
                </a:solidFill>
                <a:effectLst/>
                <a:uLnTx/>
                <a:uFillTx/>
                <a:latin typeface="IberPangea Text"/>
                <a:ea typeface="IberPangea Text" panose="020B0404000000000000" pitchFamily="34" charset="0"/>
                <a:cs typeface="IberPangea Text" panose="020B0404000000000000" pitchFamily="34" charset="0"/>
              </a:rPr>
              <a:t>Lewisboro Reliability (Customer Count, Major Storm)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A3734"/>
                </a:solidFill>
                <a:effectLst/>
                <a:uLnTx/>
                <a:uFillTx/>
                <a:latin typeface="IberPangea Text"/>
                <a:ea typeface="IberPangea Text" panose="020B0404000000000000" pitchFamily="34" charset="0"/>
                <a:cs typeface="IberPangea Text" panose="020B0404000000000000" pitchFamily="34" charset="0"/>
              </a:rPr>
            </a:br>
            <a:endParaRPr lang="en-US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DD6C936-0E53-3A49-A9A6-EE592E43A3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2584872"/>
              </p:ext>
            </p:extLst>
          </p:nvPr>
        </p:nvGraphicFramePr>
        <p:xfrm>
          <a:off x="475544" y="952901"/>
          <a:ext cx="11030552" cy="3594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B08B0D-0837-CA1D-2711-BC39C435E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601569"/>
              </p:ext>
            </p:extLst>
          </p:nvPr>
        </p:nvGraphicFramePr>
        <p:xfrm>
          <a:off x="475544" y="4439455"/>
          <a:ext cx="10158589" cy="1927296"/>
        </p:xfrm>
        <a:graphic>
          <a:graphicData uri="http://schemas.openxmlformats.org/drawingml/2006/table">
            <a:tbl>
              <a:tblPr/>
              <a:tblGrid>
                <a:gridCol w="655906">
                  <a:extLst>
                    <a:ext uri="{9D8B030D-6E8A-4147-A177-3AD203B41FA5}">
                      <a16:colId xmlns:a16="http://schemas.microsoft.com/office/drawing/2014/main" val="1008333926"/>
                    </a:ext>
                  </a:extLst>
                </a:gridCol>
                <a:gridCol w="1140112">
                  <a:extLst>
                    <a:ext uri="{9D8B030D-6E8A-4147-A177-3AD203B41FA5}">
                      <a16:colId xmlns:a16="http://schemas.microsoft.com/office/drawing/2014/main" val="2360552533"/>
                    </a:ext>
                  </a:extLst>
                </a:gridCol>
                <a:gridCol w="1357162">
                  <a:extLst>
                    <a:ext uri="{9D8B030D-6E8A-4147-A177-3AD203B41FA5}">
                      <a16:colId xmlns:a16="http://schemas.microsoft.com/office/drawing/2014/main" val="3075507496"/>
                    </a:ext>
                  </a:extLst>
                </a:gridCol>
                <a:gridCol w="1160326">
                  <a:extLst>
                    <a:ext uri="{9D8B030D-6E8A-4147-A177-3AD203B41FA5}">
                      <a16:colId xmlns:a16="http://schemas.microsoft.com/office/drawing/2014/main" val="1727262146"/>
                    </a:ext>
                  </a:extLst>
                </a:gridCol>
                <a:gridCol w="1040250">
                  <a:extLst>
                    <a:ext uri="{9D8B030D-6E8A-4147-A177-3AD203B41FA5}">
                      <a16:colId xmlns:a16="http://schemas.microsoft.com/office/drawing/2014/main" val="136019647"/>
                    </a:ext>
                  </a:extLst>
                </a:gridCol>
                <a:gridCol w="1405467">
                  <a:extLst>
                    <a:ext uri="{9D8B030D-6E8A-4147-A177-3AD203B41FA5}">
                      <a16:colId xmlns:a16="http://schemas.microsoft.com/office/drawing/2014/main" val="1552304771"/>
                    </a:ext>
                  </a:extLst>
                </a:gridCol>
                <a:gridCol w="1071033">
                  <a:extLst>
                    <a:ext uri="{9D8B030D-6E8A-4147-A177-3AD203B41FA5}">
                      <a16:colId xmlns:a16="http://schemas.microsoft.com/office/drawing/2014/main" val="1201311798"/>
                    </a:ext>
                  </a:extLst>
                </a:gridCol>
                <a:gridCol w="1159933">
                  <a:extLst>
                    <a:ext uri="{9D8B030D-6E8A-4147-A177-3AD203B41FA5}">
                      <a16:colId xmlns:a16="http://schemas.microsoft.com/office/drawing/2014/main" val="233797367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94170253"/>
                    </a:ext>
                  </a:extLst>
                </a:gridCol>
              </a:tblGrid>
              <a:tr h="23009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Company Equipment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Lightning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 Utility Control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Overload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Planned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Tree in ROW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Tree Out ROW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Unknown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775537"/>
                  </a:ext>
                </a:extLst>
              </a:tr>
              <a:tr h="230093">
                <a:tc>
                  <a:txBody>
                    <a:bodyPr/>
                    <a:lstStyle/>
                    <a:p>
                      <a:r>
                        <a:rPr lang="en-US" sz="1200" dirty="0"/>
                        <a:t>2019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4318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346025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1760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12514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629611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1117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838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1768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445791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949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15561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591110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1568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834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5592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076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2263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264AFB-4487-AA0E-8CF1-123F139C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0861"/>
            <a:ext cx="9900000" cy="607923"/>
          </a:xfrm>
        </p:spPr>
        <p:txBody>
          <a:bodyPr>
            <a:no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BF64"/>
                </a:solidFill>
                <a:effectLst/>
                <a:uLnTx/>
                <a:uFillTx/>
                <a:latin typeface="IberPangea Text"/>
                <a:ea typeface="IberPangea Text" panose="020B0404000000000000" pitchFamily="34" charset="0"/>
                <a:cs typeface="IberPangea Text" panose="020B0404000000000000" pitchFamily="34" charset="0"/>
              </a:rPr>
              <a:t>Lewisboro Reliability (Customer Count, Minor Storm)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A3734"/>
                </a:solidFill>
                <a:effectLst/>
                <a:uLnTx/>
                <a:uFillTx/>
                <a:latin typeface="IberPangea Text"/>
                <a:ea typeface="IberPangea Text" panose="020B0404000000000000" pitchFamily="34" charset="0"/>
                <a:cs typeface="IberPangea Text" panose="020B0404000000000000" pitchFamily="34" charset="0"/>
              </a:rPr>
            </a:br>
            <a:endParaRPr lang="en-US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F52DE15-9D89-9067-0E5D-D7D2514547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139998"/>
              </p:ext>
            </p:extLst>
          </p:nvPr>
        </p:nvGraphicFramePr>
        <p:xfrm>
          <a:off x="606391" y="1090545"/>
          <a:ext cx="10905423" cy="2858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4415A5E-3FE1-0DDC-271D-CFCA475CD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285379"/>
              </p:ext>
            </p:extLst>
          </p:nvPr>
        </p:nvGraphicFramePr>
        <p:xfrm>
          <a:off x="606391" y="3856042"/>
          <a:ext cx="10039150" cy="1927296"/>
        </p:xfrm>
        <a:graphic>
          <a:graphicData uri="http://schemas.openxmlformats.org/drawingml/2006/table">
            <a:tbl>
              <a:tblPr/>
              <a:tblGrid>
                <a:gridCol w="585626">
                  <a:extLst>
                    <a:ext uri="{9D8B030D-6E8A-4147-A177-3AD203B41FA5}">
                      <a16:colId xmlns:a16="http://schemas.microsoft.com/office/drawing/2014/main" val="1365797869"/>
                    </a:ext>
                  </a:extLst>
                </a:gridCol>
                <a:gridCol w="1020461">
                  <a:extLst>
                    <a:ext uri="{9D8B030D-6E8A-4147-A177-3AD203B41FA5}">
                      <a16:colId xmlns:a16="http://schemas.microsoft.com/office/drawing/2014/main" val="1106883921"/>
                    </a:ext>
                  </a:extLst>
                </a:gridCol>
                <a:gridCol w="1001864">
                  <a:extLst>
                    <a:ext uri="{9D8B030D-6E8A-4147-A177-3AD203B41FA5}">
                      <a16:colId xmlns:a16="http://schemas.microsoft.com/office/drawing/2014/main" val="3406182578"/>
                    </a:ext>
                  </a:extLst>
                </a:gridCol>
                <a:gridCol w="886020">
                  <a:extLst>
                    <a:ext uri="{9D8B030D-6E8A-4147-A177-3AD203B41FA5}">
                      <a16:colId xmlns:a16="http://schemas.microsoft.com/office/drawing/2014/main" val="2114296114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032904204"/>
                    </a:ext>
                  </a:extLst>
                </a:gridCol>
                <a:gridCol w="972151">
                  <a:extLst>
                    <a:ext uri="{9D8B030D-6E8A-4147-A177-3AD203B41FA5}">
                      <a16:colId xmlns:a16="http://schemas.microsoft.com/office/drawing/2014/main" val="4275196079"/>
                    </a:ext>
                  </a:extLst>
                </a:gridCol>
                <a:gridCol w="875899">
                  <a:extLst>
                    <a:ext uri="{9D8B030D-6E8A-4147-A177-3AD203B41FA5}">
                      <a16:colId xmlns:a16="http://schemas.microsoft.com/office/drawing/2014/main" val="3673157974"/>
                    </a:ext>
                  </a:extLst>
                </a:gridCol>
                <a:gridCol w="875899">
                  <a:extLst>
                    <a:ext uri="{9D8B030D-6E8A-4147-A177-3AD203B41FA5}">
                      <a16:colId xmlns:a16="http://schemas.microsoft.com/office/drawing/2014/main" val="3178288723"/>
                    </a:ext>
                  </a:extLst>
                </a:gridCol>
                <a:gridCol w="991402">
                  <a:extLst>
                    <a:ext uri="{9D8B030D-6E8A-4147-A177-3AD203B41FA5}">
                      <a16:colId xmlns:a16="http://schemas.microsoft.com/office/drawing/2014/main" val="4802067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93172709"/>
                    </a:ext>
                  </a:extLst>
                </a:gridCol>
                <a:gridCol w="904775">
                  <a:extLst>
                    <a:ext uri="{9D8B030D-6E8A-4147-A177-3AD203B41FA5}">
                      <a16:colId xmlns:a16="http://schemas.microsoft.com/office/drawing/2014/main" val="2844121816"/>
                    </a:ext>
                  </a:extLst>
                </a:gridCol>
              </a:tblGrid>
              <a:tr h="23009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Animal Contact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Company Equipment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Lightning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 Utility Control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Operating Error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Overload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Planned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Tree in ROW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Tree Out ROW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Unknown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362066"/>
                  </a:ext>
                </a:extLst>
              </a:tr>
              <a:tr h="230093">
                <a:tc>
                  <a:txBody>
                    <a:bodyPr/>
                    <a:lstStyle/>
                    <a:p>
                      <a:r>
                        <a:rPr lang="en-US" sz="1200" dirty="0"/>
                        <a:t>2019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686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2363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664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1028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314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4553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2578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31789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2083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327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1278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2175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4375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404945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2285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1011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476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2679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2505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726821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611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2375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522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10888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442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156077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364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736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2642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1380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7889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742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2267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565820-FFE1-7B55-112B-044A2788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46" y="457114"/>
            <a:ext cx="9900000" cy="607923"/>
          </a:xfrm>
        </p:spPr>
        <p:txBody>
          <a:bodyPr>
            <a:no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BF64"/>
                </a:solidFill>
                <a:effectLst/>
                <a:uLnTx/>
                <a:uFillTx/>
                <a:latin typeface="IberPangea Text"/>
                <a:ea typeface="IberPangea Text" panose="020B0404000000000000" pitchFamily="34" charset="0"/>
                <a:cs typeface="IberPangea Text" panose="020B0404000000000000" pitchFamily="34" charset="0"/>
              </a:rPr>
              <a:t>Lewisboro Reliability (Customer Hours, Major Storm)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A3734"/>
                </a:solidFill>
                <a:effectLst/>
                <a:uLnTx/>
                <a:uFillTx/>
                <a:latin typeface="IberPangea Text"/>
                <a:ea typeface="IberPangea Text" panose="020B0404000000000000" pitchFamily="34" charset="0"/>
                <a:cs typeface="IberPangea Text" panose="020B0404000000000000" pitchFamily="34" charset="0"/>
              </a:rPr>
            </a:br>
            <a:endParaRPr lang="en-US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6DC5A00-2FF6-FB13-3A81-32A6D0E02E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291344"/>
              </p:ext>
            </p:extLst>
          </p:nvPr>
        </p:nvGraphicFramePr>
        <p:xfrm>
          <a:off x="481263" y="981777"/>
          <a:ext cx="11323191" cy="291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2796EE-3C2F-5054-4FE0-E7B126D77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739943"/>
              </p:ext>
            </p:extLst>
          </p:nvPr>
        </p:nvGraphicFramePr>
        <p:xfrm>
          <a:off x="481263" y="3787627"/>
          <a:ext cx="10346728" cy="1927296"/>
        </p:xfrm>
        <a:graphic>
          <a:graphicData uri="http://schemas.openxmlformats.org/drawingml/2006/table">
            <a:tbl>
              <a:tblPr/>
              <a:tblGrid>
                <a:gridCol w="584518">
                  <a:extLst>
                    <a:ext uri="{9D8B030D-6E8A-4147-A177-3AD203B41FA5}">
                      <a16:colId xmlns:a16="http://schemas.microsoft.com/office/drawing/2014/main" val="1008333926"/>
                    </a:ext>
                  </a:extLst>
                </a:gridCol>
                <a:gridCol w="1140112">
                  <a:extLst>
                    <a:ext uri="{9D8B030D-6E8A-4147-A177-3AD203B41FA5}">
                      <a16:colId xmlns:a16="http://schemas.microsoft.com/office/drawing/2014/main" val="2360552533"/>
                    </a:ext>
                  </a:extLst>
                </a:gridCol>
                <a:gridCol w="1399675">
                  <a:extLst>
                    <a:ext uri="{9D8B030D-6E8A-4147-A177-3AD203B41FA5}">
                      <a16:colId xmlns:a16="http://schemas.microsoft.com/office/drawing/2014/main" val="3075507496"/>
                    </a:ext>
                  </a:extLst>
                </a:gridCol>
                <a:gridCol w="1117813">
                  <a:extLst>
                    <a:ext uri="{9D8B030D-6E8A-4147-A177-3AD203B41FA5}">
                      <a16:colId xmlns:a16="http://schemas.microsoft.com/office/drawing/2014/main" val="1727262146"/>
                    </a:ext>
                  </a:extLst>
                </a:gridCol>
                <a:gridCol w="1220219">
                  <a:extLst>
                    <a:ext uri="{9D8B030D-6E8A-4147-A177-3AD203B41FA5}">
                      <a16:colId xmlns:a16="http://schemas.microsoft.com/office/drawing/2014/main" val="136019647"/>
                    </a:ext>
                  </a:extLst>
                </a:gridCol>
                <a:gridCol w="1353791">
                  <a:extLst>
                    <a:ext uri="{9D8B030D-6E8A-4147-A177-3AD203B41FA5}">
                      <a16:colId xmlns:a16="http://schemas.microsoft.com/office/drawing/2014/main" val="1552304771"/>
                    </a:ext>
                  </a:extLst>
                </a:gridCol>
                <a:gridCol w="1194676">
                  <a:extLst>
                    <a:ext uri="{9D8B030D-6E8A-4147-A177-3AD203B41FA5}">
                      <a16:colId xmlns:a16="http://schemas.microsoft.com/office/drawing/2014/main" val="1201311798"/>
                    </a:ext>
                  </a:extLst>
                </a:gridCol>
                <a:gridCol w="1278466">
                  <a:extLst>
                    <a:ext uri="{9D8B030D-6E8A-4147-A177-3AD203B41FA5}">
                      <a16:colId xmlns:a16="http://schemas.microsoft.com/office/drawing/2014/main" val="2337973678"/>
                    </a:ext>
                  </a:extLst>
                </a:gridCol>
                <a:gridCol w="1057458">
                  <a:extLst>
                    <a:ext uri="{9D8B030D-6E8A-4147-A177-3AD203B41FA5}">
                      <a16:colId xmlns:a16="http://schemas.microsoft.com/office/drawing/2014/main" val="594170253"/>
                    </a:ext>
                  </a:extLst>
                </a:gridCol>
              </a:tblGrid>
              <a:tr h="23009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Company Equipment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Lightning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 Utility Control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Overload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Planned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Tree in ROW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Tree Out ROW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Unknown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775537"/>
                  </a:ext>
                </a:extLst>
              </a:tr>
              <a:tr h="230093">
                <a:tc>
                  <a:txBody>
                    <a:bodyPr/>
                    <a:lstStyle/>
                    <a:p>
                      <a:r>
                        <a:rPr lang="en-US" sz="1200" dirty="0"/>
                        <a:t>2019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45.334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12.47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31295.503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102.063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346025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30.517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100.686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6.75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37.551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78.452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22983.996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303290.906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40971.242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629611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316.901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409.939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2868.041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8303.76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445791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506.518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2226.352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86650.336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591110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1305.243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2844.107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8314.501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37884.813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4.8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076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7335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A4117-E7F5-C1A0-29D0-1550F397B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330" y="406581"/>
            <a:ext cx="9900000" cy="607923"/>
          </a:xfrm>
        </p:spPr>
        <p:txBody>
          <a:bodyPr>
            <a:no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BF64"/>
                </a:solidFill>
                <a:effectLst/>
                <a:uLnTx/>
                <a:uFillTx/>
                <a:latin typeface="IberPangea Text"/>
                <a:ea typeface="IberPangea Text" panose="020B0404000000000000" pitchFamily="34" charset="0"/>
                <a:cs typeface="IberPangea Text" panose="020B0404000000000000" pitchFamily="34" charset="0"/>
              </a:rPr>
              <a:t>Lewisboro Reliability (Customer Hours, Minor Storm)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A3734"/>
                </a:solidFill>
                <a:effectLst/>
                <a:uLnTx/>
                <a:uFillTx/>
                <a:latin typeface="IberPangea Text"/>
                <a:ea typeface="IberPangea Text" panose="020B0404000000000000" pitchFamily="34" charset="0"/>
                <a:cs typeface="IberPangea Text" panose="020B0404000000000000" pitchFamily="34" charset="0"/>
              </a:rPr>
            </a:br>
            <a:endParaRPr lang="en-US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3DB4B68-51DD-AC8F-60F9-8DC3A4117C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1798843"/>
              </p:ext>
            </p:extLst>
          </p:nvPr>
        </p:nvGraphicFramePr>
        <p:xfrm>
          <a:off x="398330" y="939799"/>
          <a:ext cx="11226403" cy="3471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70B8DB-392C-0674-DE3C-EBA57C448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197546"/>
              </p:ext>
            </p:extLst>
          </p:nvPr>
        </p:nvGraphicFramePr>
        <p:xfrm>
          <a:off x="504791" y="4290442"/>
          <a:ext cx="10222476" cy="1927296"/>
        </p:xfrm>
        <a:graphic>
          <a:graphicData uri="http://schemas.openxmlformats.org/drawingml/2006/table">
            <a:tbl>
              <a:tblPr/>
              <a:tblGrid>
                <a:gridCol w="585626">
                  <a:extLst>
                    <a:ext uri="{9D8B030D-6E8A-4147-A177-3AD203B41FA5}">
                      <a16:colId xmlns:a16="http://schemas.microsoft.com/office/drawing/2014/main" val="1365797869"/>
                    </a:ext>
                  </a:extLst>
                </a:gridCol>
                <a:gridCol w="975450">
                  <a:extLst>
                    <a:ext uri="{9D8B030D-6E8A-4147-A177-3AD203B41FA5}">
                      <a16:colId xmlns:a16="http://schemas.microsoft.com/office/drawing/2014/main" val="110688392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406182578"/>
                    </a:ext>
                  </a:extLst>
                </a:gridCol>
                <a:gridCol w="897466">
                  <a:extLst>
                    <a:ext uri="{9D8B030D-6E8A-4147-A177-3AD203B41FA5}">
                      <a16:colId xmlns:a16="http://schemas.microsoft.com/office/drawing/2014/main" val="2114296114"/>
                    </a:ext>
                  </a:extLst>
                </a:gridCol>
                <a:gridCol w="1030082">
                  <a:extLst>
                    <a:ext uri="{9D8B030D-6E8A-4147-A177-3AD203B41FA5}">
                      <a16:colId xmlns:a16="http://schemas.microsoft.com/office/drawing/2014/main" val="2032904204"/>
                    </a:ext>
                  </a:extLst>
                </a:gridCol>
                <a:gridCol w="925718">
                  <a:extLst>
                    <a:ext uri="{9D8B030D-6E8A-4147-A177-3AD203B41FA5}">
                      <a16:colId xmlns:a16="http://schemas.microsoft.com/office/drawing/2014/main" val="4275196079"/>
                    </a:ext>
                  </a:extLst>
                </a:gridCol>
                <a:gridCol w="948267">
                  <a:extLst>
                    <a:ext uri="{9D8B030D-6E8A-4147-A177-3AD203B41FA5}">
                      <a16:colId xmlns:a16="http://schemas.microsoft.com/office/drawing/2014/main" val="3673157974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3178288723"/>
                    </a:ext>
                  </a:extLst>
                </a:gridCol>
                <a:gridCol w="999067">
                  <a:extLst>
                    <a:ext uri="{9D8B030D-6E8A-4147-A177-3AD203B41FA5}">
                      <a16:colId xmlns:a16="http://schemas.microsoft.com/office/drawing/2014/main" val="4802067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093172709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844121816"/>
                    </a:ext>
                  </a:extLst>
                </a:gridCol>
              </a:tblGrid>
              <a:tr h="23009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Animal Contact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Company Equipment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Lightning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 Utility Control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Operating Error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Overload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Planned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Tree in ROW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Tree Out ROW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Unknown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362066"/>
                  </a:ext>
                </a:extLst>
              </a:tr>
              <a:tr h="230093">
                <a:tc>
                  <a:txBody>
                    <a:bodyPr/>
                    <a:lstStyle/>
                    <a:p>
                      <a:r>
                        <a:rPr lang="en-US" sz="1200" dirty="0"/>
                        <a:t>2019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967.608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2873.857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14.633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1640.663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7.799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120.276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525.84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7771.692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3817.528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31789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2475.194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659.701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203.739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1688.157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4.133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3031.617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8460.845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232.777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404945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691.372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4177.907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12.9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7524.81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150.892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35.483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523.433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119.705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5786.587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86.208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726821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966.983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458.909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100.961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5137.821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1.917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8.766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530.928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341.332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26623.07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890.562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156077"/>
                  </a:ext>
                </a:extLst>
              </a:tr>
              <a:tr h="298944">
                <a:tc>
                  <a:txBody>
                    <a:bodyPr/>
                    <a:lstStyle/>
                    <a:p>
                      <a:r>
                        <a:rPr lang="en-US" sz="1200" dirty="0"/>
                        <a:t>2023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656.763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1988.529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3.25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1581.32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2.117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35.866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3034.386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14118.805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20.067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742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261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6A319F-AD1D-AC92-F775-D07147176D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137600"/>
            <a:ext cx="4352212" cy="5173200"/>
          </a:xfrm>
        </p:spPr>
        <p:txBody>
          <a:bodyPr/>
          <a:lstStyle/>
          <a:p>
            <a:pPr marL="171450" marR="0" lvl="0" indent="-171450" algn="l" defTabSz="33117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C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berPangea Text"/>
                <a:ea typeface="IberPangea Text Light" panose="020B0404000000000000" pitchFamily="34" charset="0"/>
                <a:cs typeface="IberPangea Text Light" panose="020B0404000000000000" pitchFamily="34" charset="0"/>
              </a:rPr>
              <a:t>We pride ourselves on volunteering and donating to local non-profit organizations</a:t>
            </a:r>
          </a:p>
          <a:p>
            <a:pPr marR="0" lvl="0" algn="l" defTabSz="33117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C38"/>
              </a:buClr>
              <a:buSzTx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berPangea Text"/>
              <a:ea typeface="+mn-ea"/>
              <a:cs typeface="+mn-cs"/>
            </a:endParaRPr>
          </a:p>
          <a:p>
            <a:pPr marL="171450" marR="0" lvl="0" indent="-171450" algn="l" defTabSz="33117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C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00B050"/>
                </a:solidFill>
                <a:latin typeface="IberPangea Text"/>
              </a:rPr>
              <a:t>Our company volunteer hour's goal:</a:t>
            </a:r>
          </a:p>
          <a:p>
            <a:pPr marL="282575" lvl="2" indent="-171450" algn="ctr">
              <a:buClr>
                <a:srgbClr val="008C38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berPangea Text"/>
                <a:ea typeface="IberPangea Text Light" panose="020B0404000000000000" pitchFamily="34" charset="0"/>
                <a:cs typeface="IberPangea Text Light" panose="020B0404000000000000" pitchFamily="34" charset="0"/>
              </a:rPr>
              <a:t>2023 – 14,000</a:t>
            </a:r>
          </a:p>
          <a:p>
            <a:pPr marL="282575" lvl="2" indent="-171450" algn="ctr">
              <a:buClr>
                <a:srgbClr val="008C38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00B050"/>
                </a:solidFill>
                <a:latin typeface="IberPangea Text"/>
              </a:rPr>
              <a:t>2024 – 21,000</a:t>
            </a:r>
          </a:p>
          <a:p>
            <a:pPr marL="282575" lvl="2" indent="-171450" algn="ctr">
              <a:buClr>
                <a:srgbClr val="008C38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berPangea Text"/>
                <a:ea typeface="IberPangea Text Light" panose="020B0404000000000000" pitchFamily="34" charset="0"/>
                <a:cs typeface="IberPangea Text Light" panose="020B0404000000000000" pitchFamily="34" charset="0"/>
              </a:rPr>
              <a:t>2025 – 35,000</a:t>
            </a:r>
          </a:p>
          <a:p>
            <a:pPr lvl="2" indent="0" algn="ctr">
              <a:buClr>
                <a:srgbClr val="008C38"/>
              </a:buClr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berPangea Tex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  <a:p>
            <a:pPr marL="171450" marR="0" lvl="0" indent="-171450" algn="l" defTabSz="33117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C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berPangea Text"/>
                <a:ea typeface="+mn-ea"/>
                <a:cs typeface="+mn-cs"/>
              </a:rPr>
              <a:t>For every hour, an employee volunteers with an organization we donate $15, to a max of $1,500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8A57F1-5A90-7C67-E8A3-87E658A7F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Energized for Good – Our way of giving back to our communities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9247A-C451-C070-D305-35C66683E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839" y="1250109"/>
            <a:ext cx="3442802" cy="435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89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0BDBF7-DDD8-C8AB-3A8B-F8FADBF46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Brewster Division Volunteering!</a:t>
            </a:r>
          </a:p>
        </p:txBody>
      </p:sp>
      <p:pic>
        <p:nvPicPr>
          <p:cNvPr id="4" name="Picture 3" descr="A group of people holding boxes&#10;&#10;Description automatically generated">
            <a:extLst>
              <a:ext uri="{FF2B5EF4-FFF2-40B4-BE49-F238E27FC236}">
                <a16:creationId xmlns:a16="http://schemas.microsoft.com/office/drawing/2014/main" id="{8E525DE7-285C-125A-F841-AC71B76965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590"/>
            <a:ext cx="2368627" cy="3237600"/>
          </a:xfrm>
          <a:prstGeom prst="rect">
            <a:avLst/>
          </a:prstGeom>
        </p:spPr>
      </p:pic>
      <p:pic>
        <p:nvPicPr>
          <p:cNvPr id="6" name="Picture 5" descr="A group of men standing in front of a shed&#10;&#10;Description automatically generated">
            <a:extLst>
              <a:ext uri="{FF2B5EF4-FFF2-40B4-BE49-F238E27FC236}">
                <a16:creationId xmlns:a16="http://schemas.microsoft.com/office/drawing/2014/main" id="{EC960A10-FDFF-275F-1853-E86AF232AF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43190"/>
            <a:ext cx="5221992" cy="2814810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A99FB8E-BD69-7C51-D692-4A6ED71A0D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69" y="819852"/>
            <a:ext cx="4682131" cy="3511599"/>
          </a:xfrm>
          <a:prstGeom prst="rect">
            <a:avLst/>
          </a:prstGeom>
        </p:spPr>
      </p:pic>
      <p:pic>
        <p:nvPicPr>
          <p:cNvPr id="10" name="Picture 9" descr="A couple of men painting a fence&#10;&#10;Description automatically generated">
            <a:extLst>
              <a:ext uri="{FF2B5EF4-FFF2-40B4-BE49-F238E27FC236}">
                <a16:creationId xmlns:a16="http://schemas.microsoft.com/office/drawing/2014/main" id="{4E31E1F9-5983-0A1A-5021-62FB0E41E5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07" y="4186410"/>
            <a:ext cx="2003693" cy="2671590"/>
          </a:xfrm>
          <a:prstGeom prst="rect">
            <a:avLst/>
          </a:prstGeom>
        </p:spPr>
      </p:pic>
      <p:pic>
        <p:nvPicPr>
          <p:cNvPr id="12" name="Picture 11" descr="A group of men in green shirts holding a piece of wood&#10;&#10;Description automatically generated">
            <a:extLst>
              <a:ext uri="{FF2B5EF4-FFF2-40B4-BE49-F238E27FC236}">
                <a16:creationId xmlns:a16="http://schemas.microsoft.com/office/drawing/2014/main" id="{FCF85D81-F0D9-352F-E8FC-CCD5F09873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21645" y="1215690"/>
            <a:ext cx="2671589" cy="1880837"/>
          </a:xfrm>
          <a:prstGeom prst="rect">
            <a:avLst/>
          </a:prstGeom>
        </p:spPr>
      </p:pic>
      <p:pic>
        <p:nvPicPr>
          <p:cNvPr id="14" name="Picture 13" descr="A group of men in green shirts&#10;&#10;Description automatically generated">
            <a:extLst>
              <a:ext uri="{FF2B5EF4-FFF2-40B4-BE49-F238E27FC236}">
                <a16:creationId xmlns:a16="http://schemas.microsoft.com/office/drawing/2014/main" id="{67593F60-78E7-5653-5408-324D85C3388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1618" y="4557697"/>
            <a:ext cx="2696690" cy="1954117"/>
          </a:xfrm>
          <a:prstGeom prst="rect">
            <a:avLst/>
          </a:prstGeom>
        </p:spPr>
      </p:pic>
      <p:pic>
        <p:nvPicPr>
          <p:cNvPr id="16" name="Picture 15" descr="A group of men building a house&#10;&#10;Description automatically generated">
            <a:extLst>
              <a:ext uri="{FF2B5EF4-FFF2-40B4-BE49-F238E27FC236}">
                <a16:creationId xmlns:a16="http://schemas.microsoft.com/office/drawing/2014/main" id="{6D48AB49-1529-E8EB-1116-98FE20D60C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7592" y="4369403"/>
            <a:ext cx="2789711" cy="2423725"/>
          </a:xfrm>
          <a:prstGeom prst="rect">
            <a:avLst/>
          </a:prstGeom>
        </p:spPr>
      </p:pic>
      <p:pic>
        <p:nvPicPr>
          <p:cNvPr id="18" name="Picture 17" descr="A group of people standing in a room with boxes and clothes&#10;&#10;Description automatically generated">
            <a:extLst>
              <a:ext uri="{FF2B5EF4-FFF2-40B4-BE49-F238E27FC236}">
                <a16:creationId xmlns:a16="http://schemas.microsoft.com/office/drawing/2014/main" id="{9A4F9AAB-A831-7D1D-9CF8-6FEA18DE802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8986" y="1153715"/>
            <a:ext cx="3237600" cy="25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01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63BE78-8569-5C1F-67EA-2B1200AA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Non-Profit Organizations We Give To</a:t>
            </a:r>
          </a:p>
        </p:txBody>
      </p:sp>
      <p:pic>
        <p:nvPicPr>
          <p:cNvPr id="2" name="Picture 12" descr="Home | Putnam Community Act">
            <a:extLst>
              <a:ext uri="{FF2B5EF4-FFF2-40B4-BE49-F238E27FC236}">
                <a16:creationId xmlns:a16="http://schemas.microsoft.com/office/drawing/2014/main" id="{0263BAE8-8689-551B-FD29-23DA1DF51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7" y="1079121"/>
            <a:ext cx="2415778" cy="241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Home - Green Chimneys">
            <a:extLst>
              <a:ext uri="{FF2B5EF4-FFF2-40B4-BE49-F238E27FC236}">
                <a16:creationId xmlns:a16="http://schemas.microsoft.com/office/drawing/2014/main" id="{50B33B77-E956-7E14-B860-828B2CDA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87" y="1079121"/>
            <a:ext cx="4652963" cy="239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Pegasus Farm: Who We Serve">
            <a:extLst>
              <a:ext uri="{FF2B5EF4-FFF2-40B4-BE49-F238E27FC236}">
                <a16:creationId xmlns:a16="http://schemas.microsoft.com/office/drawing/2014/main" id="{19835A66-4A57-9A05-8CA4-729C070FF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750" y="936970"/>
            <a:ext cx="3150093" cy="270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United for the Troops Giving a little Comfort to our Troops">
            <a:extLst>
              <a:ext uri="{FF2B5EF4-FFF2-40B4-BE49-F238E27FC236}">
                <a16:creationId xmlns:a16="http://schemas.microsoft.com/office/drawing/2014/main" id="{614F8652-45FF-45F3-B4FF-922961FA2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93" y="4409284"/>
            <a:ext cx="4153267" cy="173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udson Valley Rodeo | Amenia NY">
            <a:extLst>
              <a:ext uri="{FF2B5EF4-FFF2-40B4-BE49-F238E27FC236}">
                <a16:creationId xmlns:a16="http://schemas.microsoft.com/office/drawing/2014/main" id="{E511C491-D3B3-7866-E34D-74C91D8D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64" y="3595088"/>
            <a:ext cx="2845771" cy="28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620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312C0177-A6CE-A0D1-CDC6-796D0139B4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A82F0AFA-EBD6-57B5-AA39-A7F6138F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10" y="460193"/>
            <a:ext cx="5488645" cy="5994583"/>
          </a:xfrm>
        </p:spPr>
        <p:txBody>
          <a:bodyPr/>
          <a:lstStyle/>
          <a:p>
            <a:pPr algn="ctr"/>
            <a:r>
              <a:rPr lang="en-US" dirty="0"/>
              <a:t>Questions 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Thank you!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68876-5B44-C656-6479-C073988C4F57}"/>
              </a:ext>
            </a:extLst>
          </p:cNvPr>
          <p:cNvSpPr txBox="1"/>
          <p:nvPr/>
        </p:nvSpPr>
        <p:spPr>
          <a:xfrm>
            <a:off x="9509761" y="6454776"/>
            <a:ext cx="2273340" cy="2391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erPangea Tex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91C7033-6E88-DAE2-CDB4-6A81742C89B6}"/>
              </a:ext>
            </a:extLst>
          </p:cNvPr>
          <p:cNvGrpSpPr/>
          <p:nvPr/>
        </p:nvGrpSpPr>
        <p:grpSpPr>
          <a:xfrm>
            <a:off x="11064803" y="243963"/>
            <a:ext cx="473773" cy="432461"/>
            <a:chOff x="5465909" y="2845257"/>
            <a:chExt cx="729516" cy="665904"/>
          </a:xfrm>
          <a:solidFill>
            <a:schemeClr val="bg1"/>
          </a:solidFill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349B749C-B349-A6E4-B918-2692BC23D021}"/>
                </a:ext>
              </a:extLst>
            </p:cNvPr>
            <p:cNvSpPr/>
            <p:nvPr/>
          </p:nvSpPr>
          <p:spPr>
            <a:xfrm>
              <a:off x="5858424" y="2845257"/>
              <a:ext cx="337001" cy="538961"/>
            </a:xfrm>
            <a:custGeom>
              <a:avLst/>
              <a:gdLst>
                <a:gd name="connsiteX0" fmla="*/ 0 w 337001"/>
                <a:gd name="connsiteY0" fmla="*/ 384242 h 538961"/>
                <a:gd name="connsiteX1" fmla="*/ 44721 w 337001"/>
                <a:gd name="connsiteY1" fmla="*/ 492929 h 538961"/>
                <a:gd name="connsiteX2" fmla="*/ 223229 w 337001"/>
                <a:gd name="connsiteY2" fmla="*/ 522100 h 538961"/>
                <a:gd name="connsiteX3" fmla="*/ 276851 w 337001"/>
                <a:gd name="connsiteY3" fmla="*/ 0 h 538961"/>
                <a:gd name="connsiteX4" fmla="*/ 0 w 337001"/>
                <a:gd name="connsiteY4" fmla="*/ 384242 h 5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01" h="538961">
                  <a:moveTo>
                    <a:pt x="0" y="384242"/>
                  </a:move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080" y="548152"/>
                    <a:pt x="175301" y="548072"/>
                    <a:pt x="223229" y="522100"/>
                  </a:cubicBezTo>
                  <a:cubicBezTo>
                    <a:pt x="282037" y="490315"/>
                    <a:pt x="413873" y="395095"/>
                    <a:pt x="276851" y="0"/>
                  </a:cubicBezTo>
                  <a:cubicBezTo>
                    <a:pt x="276958" y="186495"/>
                    <a:pt x="0" y="205454"/>
                    <a:pt x="0" y="384242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A3734"/>
                </a:solidFill>
                <a:effectLst/>
                <a:uLnTx/>
                <a:uFillTx/>
                <a:latin typeface="Arial" pitchFamily="2" charset="77"/>
                <a:ea typeface="+mn-ea"/>
                <a:cs typeface="+mn-cs"/>
              </a:endParaRPr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810BAB3F-94AD-F781-E23F-CF77294926D9}"/>
                </a:ext>
              </a:extLst>
            </p:cNvPr>
            <p:cNvSpPr/>
            <p:nvPr/>
          </p:nvSpPr>
          <p:spPr>
            <a:xfrm>
              <a:off x="5662193" y="2845257"/>
              <a:ext cx="322293" cy="538938"/>
            </a:xfrm>
            <a:custGeom>
              <a:avLst/>
              <a:gdLst>
                <a:gd name="connsiteX0" fmla="*/ 322293 w 322293"/>
                <a:gd name="connsiteY0" fmla="*/ 163270 h 538938"/>
                <a:gd name="connsiteX1" fmla="*/ 276851 w 322293"/>
                <a:gd name="connsiteY1" fmla="*/ 0 h 538938"/>
                <a:gd name="connsiteX2" fmla="*/ 0 w 322293"/>
                <a:gd name="connsiteY2" fmla="*/ 384242 h 538938"/>
                <a:gd name="connsiteX3" fmla="*/ 44721 w 322293"/>
                <a:gd name="connsiteY3" fmla="*/ 492929 h 538938"/>
                <a:gd name="connsiteX4" fmla="*/ 223229 w 322293"/>
                <a:gd name="connsiteY4" fmla="*/ 522100 h 538938"/>
                <a:gd name="connsiteX5" fmla="*/ 322293 w 322293"/>
                <a:gd name="connsiteY5" fmla="*/ 163270 h 5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293" h="538938">
                  <a:moveTo>
                    <a:pt x="322293" y="163270"/>
                  </a:moveTo>
                  <a:cubicBezTo>
                    <a:pt x="313205" y="114393"/>
                    <a:pt x="298637" y="64343"/>
                    <a:pt x="276851" y="0"/>
                  </a:cubicBezTo>
                  <a:cubicBezTo>
                    <a:pt x="276851" y="186495"/>
                    <a:pt x="0" y="205454"/>
                    <a:pt x="0" y="384242"/>
                  </a:cubicBezTo>
                  <a:cubicBezTo>
                    <a:pt x="-61" y="424938"/>
                    <a:pt x="16015" y="464008"/>
                    <a:pt x="44721" y="492929"/>
                  </a:cubicBezTo>
                  <a:cubicBezTo>
                    <a:pt x="100107" y="548152"/>
                    <a:pt x="175889" y="548018"/>
                    <a:pt x="223229" y="522100"/>
                  </a:cubicBezTo>
                  <a:cubicBezTo>
                    <a:pt x="112911" y="405014"/>
                    <a:pt x="151831" y="269476"/>
                    <a:pt x="322293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A3734"/>
                </a:solidFill>
                <a:effectLst/>
                <a:uLnTx/>
                <a:uFillTx/>
                <a:latin typeface="Arial" pitchFamily="2" charset="77"/>
                <a:ea typeface="+mn-ea"/>
                <a:cs typeface="+mn-cs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E7EFF534-8284-9080-A165-387456E3C4E0}"/>
                </a:ext>
              </a:extLst>
            </p:cNvPr>
            <p:cNvSpPr/>
            <p:nvPr/>
          </p:nvSpPr>
          <p:spPr>
            <a:xfrm>
              <a:off x="5465909" y="2845257"/>
              <a:ext cx="322319" cy="665904"/>
            </a:xfrm>
            <a:custGeom>
              <a:avLst/>
              <a:gdLst>
                <a:gd name="connsiteX0" fmla="*/ 322320 w 322319"/>
                <a:gd name="connsiteY0" fmla="*/ 163270 h 665904"/>
                <a:gd name="connsiteX1" fmla="*/ 276878 w 322319"/>
                <a:gd name="connsiteY1" fmla="*/ 0 h 665904"/>
                <a:gd name="connsiteX2" fmla="*/ 0 w 322319"/>
                <a:gd name="connsiteY2" fmla="*/ 384242 h 665904"/>
                <a:gd name="connsiteX3" fmla="*/ 74472 w 322319"/>
                <a:gd name="connsiteY3" fmla="*/ 516314 h 665904"/>
                <a:gd name="connsiteX4" fmla="*/ 67415 w 322319"/>
                <a:gd name="connsiteY4" fmla="*/ 665904 h 665904"/>
                <a:gd name="connsiteX5" fmla="*/ 102914 w 322319"/>
                <a:gd name="connsiteY5" fmla="*/ 660038 h 665904"/>
                <a:gd name="connsiteX6" fmla="*/ 97327 w 322319"/>
                <a:gd name="connsiteY6" fmla="*/ 527726 h 665904"/>
                <a:gd name="connsiteX7" fmla="*/ 223256 w 322319"/>
                <a:gd name="connsiteY7" fmla="*/ 522100 h 665904"/>
                <a:gd name="connsiteX8" fmla="*/ 322320 w 322319"/>
                <a:gd name="connsiteY8" fmla="*/ 163270 h 66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9" h="665904">
                  <a:moveTo>
                    <a:pt x="322320" y="163270"/>
                  </a:moveTo>
                  <a:cubicBezTo>
                    <a:pt x="313205" y="114393"/>
                    <a:pt x="298636" y="64343"/>
                    <a:pt x="276878" y="0"/>
                  </a:cubicBezTo>
                  <a:cubicBezTo>
                    <a:pt x="276878" y="186495"/>
                    <a:pt x="0" y="205454"/>
                    <a:pt x="0" y="384242"/>
                  </a:cubicBezTo>
                  <a:cubicBezTo>
                    <a:pt x="0" y="475943"/>
                    <a:pt x="74472" y="516314"/>
                    <a:pt x="74472" y="516314"/>
                  </a:cubicBezTo>
                  <a:cubicBezTo>
                    <a:pt x="62935" y="565321"/>
                    <a:pt x="60543" y="616030"/>
                    <a:pt x="67415" y="665904"/>
                  </a:cubicBezTo>
                  <a:lnTo>
                    <a:pt x="102914" y="660038"/>
                  </a:lnTo>
                  <a:cubicBezTo>
                    <a:pt x="85565" y="599775"/>
                    <a:pt x="96204" y="534153"/>
                    <a:pt x="97327" y="527726"/>
                  </a:cubicBezTo>
                  <a:cubicBezTo>
                    <a:pt x="142769" y="545885"/>
                    <a:pt x="189628" y="540499"/>
                    <a:pt x="223256" y="522100"/>
                  </a:cubicBezTo>
                  <a:cubicBezTo>
                    <a:pt x="112938" y="405014"/>
                    <a:pt x="151858" y="269476"/>
                    <a:pt x="322320" y="163270"/>
                  </a:cubicBezTo>
                  <a:close/>
                </a:path>
              </a:pathLst>
            </a:custGeom>
            <a:grpFill/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A3734"/>
                </a:solidFill>
                <a:effectLst/>
                <a:uLnTx/>
                <a:uFillTx/>
                <a:latin typeface="Arial" pitchFamily="2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1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F16014-1602-A323-B2BE-1E9E876B089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NYSEG Service Territory Overview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16D98D2-B2AC-30C3-0639-CB580A1D9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7" y="1272519"/>
            <a:ext cx="4659394" cy="390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272F094-35A3-57D7-8B2B-BB63B290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94" y="1497873"/>
            <a:ext cx="4743745" cy="390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5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9BFB7-A461-30A6-C603-3BDB6FFAE5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799" y="1137600"/>
            <a:ext cx="5619532" cy="5173200"/>
          </a:xfrm>
        </p:spPr>
        <p:txBody>
          <a:bodyPr/>
          <a:lstStyle/>
          <a:p>
            <a:pPr lvl="1"/>
            <a:r>
              <a:rPr lang="en-US" sz="1800" dirty="0">
                <a:solidFill>
                  <a:srgbClr val="00B050"/>
                </a:solidFill>
                <a:latin typeface="+mj-lt"/>
              </a:rPr>
              <a:t>The Brewster Division is 531 square miles and serves approximately 88,395 electric customers</a:t>
            </a:r>
          </a:p>
          <a:p>
            <a:pPr lvl="1"/>
            <a:endParaRPr lang="en-US" dirty="0">
              <a:solidFill>
                <a:srgbClr val="00B050"/>
              </a:solidFill>
              <a:latin typeface="+mj-lt"/>
            </a:endParaRPr>
          </a:p>
          <a:p>
            <a:pPr lvl="1"/>
            <a:endParaRPr lang="en-US" dirty="0">
              <a:solidFill>
                <a:srgbClr val="00B050"/>
              </a:solidFill>
              <a:latin typeface="+mj-lt"/>
            </a:endParaRPr>
          </a:p>
          <a:p>
            <a:pPr lvl="1"/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pPr lvl="1"/>
            <a:r>
              <a:rPr lang="en-US" sz="2000" dirty="0">
                <a:solidFill>
                  <a:srgbClr val="00B050"/>
                </a:solidFill>
                <a:latin typeface="+mj-lt"/>
              </a:rPr>
              <a:t>The electrical system is comprised of:</a:t>
            </a:r>
          </a:p>
          <a:p>
            <a:pPr lvl="1"/>
            <a:endParaRPr lang="en-US" dirty="0">
              <a:solidFill>
                <a:srgbClr val="00B050"/>
              </a:solidFill>
              <a:latin typeface="+mj-lt"/>
            </a:endParaRPr>
          </a:p>
          <a:p>
            <a:pPr marL="171450" marR="0" lvl="0" indent="-171450" algn="l" defTabSz="33117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C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00B050"/>
                </a:solidFill>
                <a:latin typeface="+mj-lt"/>
              </a:rPr>
              <a:t>32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IberPangea Text Light" panose="020B0404000000000000" pitchFamily="34" charset="0"/>
                <a:cs typeface="IberPangea Text Light" panose="020B0404000000000000" pitchFamily="34" charset="0"/>
              </a:rPr>
              <a:t> </a:t>
            </a:r>
            <a:r>
              <a:rPr lang="en-US" sz="1800" b="1" dirty="0">
                <a:solidFill>
                  <a:srgbClr val="00B050"/>
                </a:solidFill>
                <a:latin typeface="+mj-lt"/>
              </a:rPr>
              <a:t>substations</a:t>
            </a:r>
          </a:p>
          <a:p>
            <a:pPr marL="171450" marR="0" lvl="0" indent="-171450" algn="l" defTabSz="33117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C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00B050"/>
                </a:solidFill>
                <a:latin typeface="+mj-lt"/>
              </a:rPr>
              <a:t>15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IberPangea Text Light" panose="020B0404000000000000" pitchFamily="34" charset="0"/>
                <a:cs typeface="IberPangea Text Light" panose="020B0404000000000000" pitchFamily="34" charset="0"/>
              </a:rPr>
              <a:t> transmission lines</a:t>
            </a:r>
          </a:p>
          <a:p>
            <a:pPr marL="171450" marR="0" lvl="0" indent="-171450" algn="l" defTabSz="33117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C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00B050"/>
                </a:solidFill>
                <a:latin typeface="+mj-lt"/>
              </a:rPr>
              <a:t>95 distribution circuits</a:t>
            </a:r>
          </a:p>
          <a:p>
            <a:pPr marL="171450" marR="0" lvl="0" indent="-171450" algn="l" defTabSz="33117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C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IberPangea Text Light" panose="020B0404000000000000" pitchFamily="34" charset="0"/>
                <a:cs typeface="IberPangea Text Light" panose="020B0404000000000000" pitchFamily="34" charset="0"/>
              </a:rPr>
              <a:t>2,399</a:t>
            </a:r>
            <a:r>
              <a:rPr lang="en-US" sz="1800" b="1" dirty="0">
                <a:solidFill>
                  <a:srgbClr val="00B050"/>
                </a:solidFill>
                <a:latin typeface="+mj-lt"/>
              </a:rPr>
              <a:t> circuit miles</a:t>
            </a:r>
          </a:p>
          <a:p>
            <a:pPr marL="171450" marR="0" lvl="0" indent="-171450" algn="l" defTabSz="33117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C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IberPangea Text Light" panose="020B0404000000000000" pitchFamily="34" charset="0"/>
                <a:cs typeface="IberPangea Text Light" panose="020B0404000000000000" pitchFamily="34" charset="0"/>
              </a:rPr>
              <a:t>1,630 overhead miles</a:t>
            </a:r>
          </a:p>
          <a:p>
            <a:pPr marL="171450" marR="0" lvl="0" indent="-171450" algn="l" defTabSz="33117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C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00B050"/>
                </a:solidFill>
                <a:latin typeface="+mj-lt"/>
              </a:rPr>
              <a:t>769 underground miles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IberPangea Text Light" panose="020B0404000000000000" pitchFamily="34" charset="0"/>
              <a:cs typeface="IberPangea Text Light" panose="020B0404000000000000" pitchFamily="34" charset="0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528414-8F53-D60B-7442-6DE18B94D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Brewster Division System Overview- Electric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3BB5409-18AD-D477-9855-283B32D7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1"/>
          <a:stretch>
            <a:fillRect/>
          </a:stretch>
        </p:blipFill>
        <p:spPr bwMode="auto">
          <a:xfrm>
            <a:off x="6165671" y="872448"/>
            <a:ext cx="5413057" cy="543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874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528414-8F53-D60B-7442-6DE18B94D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Customer Focus &amp; Innovation- What is AMI?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43A3A-776D-F431-9291-438CF6BC93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72392" y="1074361"/>
            <a:ext cx="5274214" cy="4962021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48A4FE5-92F1-F2CA-EA59-DB379D048A27}"/>
              </a:ext>
            </a:extLst>
          </p:cNvPr>
          <p:cNvSpPr txBox="1">
            <a:spLocks/>
          </p:cNvSpPr>
          <p:nvPr/>
        </p:nvSpPr>
        <p:spPr>
          <a:xfrm>
            <a:off x="629613" y="1074430"/>
            <a:ext cx="5274213" cy="4709140"/>
          </a:xfrm>
          <a:prstGeom prst="rect">
            <a:avLst/>
          </a:prstGeom>
        </p:spPr>
        <p:txBody>
          <a:bodyPr vert="horz" lIns="0" tIns="43269" rIns="86541" bIns="43269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b="0" kern="1200" baseline="0">
                <a:solidFill>
                  <a:srgbClr val="5C881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AMI Customer Benefits </a:t>
            </a:r>
          </a:p>
          <a:p>
            <a:pPr marL="257123" marR="0" lvl="0" indent="-25712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Account Management 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No estimated billing, energy bills reflect actual usage</a:t>
            </a:r>
          </a:p>
          <a:p>
            <a:pPr marL="257123" marR="0" lvl="0" indent="-25712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Energy Management 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Data provides customers with usage information to better manage consumption and budgets. Supports energy efficiency efforts and New York State energy policy goals.</a:t>
            </a:r>
          </a:p>
          <a:p>
            <a:pPr marL="257123" marR="0" lvl="0" indent="-25712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Outage Management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– Automated communications to the utility to improve outage detection, response and power restoration.</a:t>
            </a:r>
          </a:p>
        </p:txBody>
      </p:sp>
    </p:spTree>
    <p:extLst>
      <p:ext uri="{BB962C8B-B14F-4D97-AF65-F5344CB8AC3E}">
        <p14:creationId xmlns:p14="http://schemas.microsoft.com/office/powerpoint/2010/main" val="555383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528414-8F53-D60B-7442-6DE18B94D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Brewster Installation Schedule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8EC7B-487F-AD43-0615-16A14466811D}"/>
              </a:ext>
            </a:extLst>
          </p:cNvPr>
          <p:cNvSpPr txBox="1"/>
          <p:nvPr/>
        </p:nvSpPr>
        <p:spPr>
          <a:xfrm>
            <a:off x="5748535" y="1432836"/>
            <a:ext cx="6103620" cy="4524315"/>
          </a:xfrm>
          <a:prstGeom prst="rect">
            <a:avLst/>
          </a:prstGeom>
          <a:noFill/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When: Installations in NYSEG's Brewster division began in May 2023 and are expected to continue </a:t>
            </a:r>
            <a:r>
              <a:rPr lang="en-US" sz="2400" b="1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through August </a:t>
            </a:r>
            <a:r>
              <a:rPr lang="en-US" sz="2400" b="1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2024.</a:t>
            </a:r>
          </a:p>
          <a:p>
            <a:endParaRPr lang="en-US" sz="2400" b="1" dirty="0">
              <a:solidFill>
                <a:srgbClr val="00B050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Total Installations: As of 02/9/24:</a:t>
            </a:r>
          </a:p>
          <a:p>
            <a:r>
              <a:rPr lang="en-US" sz="2400" b="1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26,654 total installs </a:t>
            </a:r>
          </a:p>
          <a:p>
            <a:endParaRPr lang="en-US" sz="2400" b="1" dirty="0">
              <a:solidFill>
                <a:srgbClr val="00B050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Where: Installations will occur throughout NYSEG’s Brewster Division. This includes portions of Dutchess, Putnam and Westchester counties.</a:t>
            </a:r>
          </a:p>
        </p:txBody>
      </p:sp>
      <p:pic>
        <p:nvPicPr>
          <p:cNvPr id="7" name="Picture 6" descr="A map of a state&#10;&#10;Description automatically generated">
            <a:extLst>
              <a:ext uri="{FF2B5EF4-FFF2-40B4-BE49-F238E27FC236}">
                <a16:creationId xmlns:a16="http://schemas.microsoft.com/office/drawing/2014/main" id="{DFC9CC41-C5A0-FC75-251F-264D2659F9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7" y="847689"/>
            <a:ext cx="440352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19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528414-8F53-D60B-7442-6DE18B94D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Installation: What customers can expect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772AF8D-7E3F-9F51-3278-DACEE75A6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057" y="1997703"/>
            <a:ext cx="197585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+mj-lt"/>
              </a:rPr>
              <a:t>1</a:t>
            </a:r>
          </a:p>
          <a:p>
            <a:r>
              <a:rPr lang="en-US" b="1" dirty="0">
                <a:solidFill>
                  <a:srgbClr val="00B050"/>
                </a:solidFill>
                <a:latin typeface="+mj-lt"/>
              </a:rPr>
              <a:t> </a:t>
            </a:r>
          </a:p>
          <a:p>
            <a:r>
              <a:rPr lang="en-US" sz="1600" b="1" dirty="0">
                <a:solidFill>
                  <a:srgbClr val="00B050"/>
                </a:solidFill>
                <a:latin typeface="+mj-lt"/>
              </a:rPr>
              <a:t>Mail notification</a:t>
            </a:r>
          </a:p>
          <a:p>
            <a:r>
              <a:rPr lang="en-US" sz="1600" b="1" dirty="0">
                <a:solidFill>
                  <a:srgbClr val="00B050"/>
                </a:solidFill>
                <a:latin typeface="+mj-lt"/>
              </a:rPr>
              <a:t> </a:t>
            </a:r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r>
              <a:rPr lang="en-US" sz="1600" dirty="0">
                <a:solidFill>
                  <a:srgbClr val="00B050"/>
                </a:solidFill>
                <a:latin typeface="+mj-lt"/>
              </a:rPr>
              <a:t>Customers receive a postcard in the weeks before installation. </a:t>
            </a:r>
          </a:p>
          <a:p>
            <a:pPr>
              <a:spcAft>
                <a:spcPts val="1200"/>
              </a:spcAft>
            </a:pPr>
            <a:endParaRPr lang="en-US" dirty="0"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9BE8C13-5976-EFF7-3AF7-23D7CA49F20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02240" y="2231782"/>
            <a:ext cx="1106891" cy="773067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7A653C-1B20-4DB5-B4FC-9A13738C8D94}"/>
              </a:ext>
            </a:extLst>
          </p:cNvPr>
          <p:cNvSpPr/>
          <p:nvPr/>
        </p:nvSpPr>
        <p:spPr>
          <a:xfrm>
            <a:off x="2881923" y="1997839"/>
            <a:ext cx="21125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+mj-lt"/>
              </a:rPr>
              <a:t>2</a:t>
            </a:r>
            <a:r>
              <a:rPr lang="en-US" b="1" dirty="0">
                <a:solidFill>
                  <a:srgbClr val="00B050"/>
                </a:solidFill>
                <a:latin typeface="+mj-lt"/>
              </a:rPr>
              <a:t> </a:t>
            </a:r>
          </a:p>
          <a:p>
            <a:endParaRPr lang="en-US" b="1" dirty="0">
              <a:solidFill>
                <a:srgbClr val="00B050"/>
              </a:solidFill>
              <a:latin typeface="+mj-lt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+mj-lt"/>
              </a:rPr>
              <a:t>Phone notification </a:t>
            </a:r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r>
              <a:rPr lang="en-US" sz="1600" dirty="0">
                <a:solidFill>
                  <a:srgbClr val="00B050"/>
                </a:solidFill>
                <a:latin typeface="+mj-lt"/>
              </a:rPr>
              <a:t>Customers receive an automated phone 1-2 days before installation.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DBC08D-1F0B-8DE6-8407-FA443C896F7C}"/>
              </a:ext>
            </a:extLst>
          </p:cNvPr>
          <p:cNvSpPr/>
          <p:nvPr/>
        </p:nvSpPr>
        <p:spPr>
          <a:xfrm>
            <a:off x="5122631" y="1997703"/>
            <a:ext cx="233475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+mj-lt"/>
              </a:rPr>
              <a:t>3</a:t>
            </a:r>
            <a:r>
              <a:rPr lang="en-US" b="1" dirty="0">
                <a:solidFill>
                  <a:srgbClr val="00B050"/>
                </a:solidFill>
                <a:latin typeface="+mj-lt"/>
              </a:rPr>
              <a:t> </a:t>
            </a:r>
          </a:p>
          <a:p>
            <a:endParaRPr lang="en-US" b="1" dirty="0">
              <a:solidFill>
                <a:srgbClr val="00B050"/>
              </a:solidFill>
              <a:latin typeface="+mj-lt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+mj-lt"/>
              </a:rPr>
              <a:t>Installation field visit </a:t>
            </a:r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r>
              <a:rPr lang="en-US" sz="1600" dirty="0">
                <a:solidFill>
                  <a:srgbClr val="00B050"/>
                </a:solidFill>
                <a:latin typeface="+mj-lt"/>
              </a:rPr>
              <a:t>A technician visits the customer to install smart meter.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D59D-E7A7-A97F-F22F-1C430C98907E}"/>
              </a:ext>
            </a:extLst>
          </p:cNvPr>
          <p:cNvSpPr/>
          <p:nvPr/>
        </p:nvSpPr>
        <p:spPr>
          <a:xfrm>
            <a:off x="7677546" y="1905670"/>
            <a:ext cx="21125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+mj-lt"/>
              </a:rPr>
              <a:t>4</a:t>
            </a:r>
            <a:r>
              <a:rPr lang="en-US" b="1" dirty="0">
                <a:solidFill>
                  <a:srgbClr val="00B050"/>
                </a:solidFill>
                <a:latin typeface="+mj-lt"/>
              </a:rPr>
              <a:t> </a:t>
            </a:r>
          </a:p>
          <a:p>
            <a:endParaRPr lang="en-US" b="1" dirty="0">
              <a:solidFill>
                <a:srgbClr val="00B050"/>
              </a:solidFill>
              <a:latin typeface="+mj-lt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+mj-lt"/>
              </a:rPr>
              <a:t>Successful installation </a:t>
            </a:r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r>
              <a:rPr lang="en-US" sz="1600" dirty="0">
                <a:solidFill>
                  <a:srgbClr val="00B050"/>
                </a:solidFill>
                <a:latin typeface="+mj-lt"/>
              </a:rPr>
              <a:t>A doorhanger is left to let the customer know the installation is complete.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9DF26A-C845-A35B-906C-42E74DA755B1}"/>
              </a:ext>
            </a:extLst>
          </p:cNvPr>
          <p:cNvSpPr/>
          <p:nvPr/>
        </p:nvSpPr>
        <p:spPr>
          <a:xfrm>
            <a:off x="9881284" y="1936222"/>
            <a:ext cx="111601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+mj-lt"/>
              </a:rPr>
              <a:t>5</a:t>
            </a:r>
          </a:p>
          <a:p>
            <a:endParaRPr lang="en-US" b="1" dirty="0">
              <a:solidFill>
                <a:srgbClr val="00B050"/>
              </a:solidFill>
              <a:latin typeface="+mj-lt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+mj-lt"/>
              </a:rPr>
              <a:t>That’s it! </a:t>
            </a:r>
            <a:endParaRPr lang="en-US" sz="1600" dirty="0">
              <a:solidFill>
                <a:srgbClr val="00B050"/>
              </a:solidFill>
              <a:effectLst/>
              <a:latin typeface="+mj-lt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13D29BB-E981-6BD4-22CC-367318144B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69967" y="2074556"/>
            <a:ext cx="707163" cy="90551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200ECFD-C4B7-B9CA-4F86-7375F5D824F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00735" y="2074556"/>
            <a:ext cx="1008433" cy="954888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</p:pic>
      <p:pic>
        <p:nvPicPr>
          <p:cNvPr id="15" name="Picture 14" descr="A picture containing text, paper clip, hanger, handcart&#10;&#10;Description automatically generated">
            <a:extLst>
              <a:ext uri="{FF2B5EF4-FFF2-40B4-BE49-F238E27FC236}">
                <a16:creationId xmlns:a16="http://schemas.microsoft.com/office/drawing/2014/main" id="{296588C6-ACE9-265F-1BEE-C1DC4C4055D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64546" y="1965304"/>
            <a:ext cx="458935" cy="89201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3E6DA25-B966-7C80-4B28-21B292A594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6337" y="1969025"/>
            <a:ext cx="1064359" cy="95942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18235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528414-8F53-D60B-7442-6DE18B94D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Customer Communications and Outreach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D2C72-17C9-C517-ADF4-E05FB557CEE8}"/>
              </a:ext>
            </a:extLst>
          </p:cNvPr>
          <p:cNvSpPr txBox="1"/>
          <p:nvPr/>
        </p:nvSpPr>
        <p:spPr>
          <a:xfrm>
            <a:off x="619945" y="870310"/>
            <a:ext cx="82413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Postcard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58088-2368-0383-9705-63A0665CF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40" y="1364040"/>
            <a:ext cx="3260605" cy="2344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37B21-71B0-551A-D7C4-39C7697B4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40" y="3881795"/>
            <a:ext cx="3420046" cy="2581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6A3A97-F34E-A0F6-4C6C-3C85EB4675A9}"/>
              </a:ext>
            </a:extLst>
          </p:cNvPr>
          <p:cNvSpPr txBox="1"/>
          <p:nvPr/>
        </p:nvSpPr>
        <p:spPr>
          <a:xfrm>
            <a:off x="4655351" y="3078049"/>
            <a:ext cx="824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Door hangers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6BBF3B-6EED-5B9F-E719-87F819FB0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987" y="1089672"/>
            <a:ext cx="1869406" cy="5010254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91AEE-D940-144F-7897-A7D11FE9A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4509" y="1089671"/>
            <a:ext cx="1865520" cy="5010254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18628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6DF9B6-D09D-26E3-D741-B13CAD77A7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61032" y="2764512"/>
            <a:ext cx="9289413" cy="1328975"/>
          </a:xfrm>
        </p:spPr>
        <p:txBody>
          <a:bodyPr/>
          <a:lstStyle/>
          <a:p>
            <a:pPr algn="ctr"/>
            <a:r>
              <a:rPr lang="en-US" dirty="0"/>
              <a:t>Electric Operations </a:t>
            </a:r>
          </a:p>
        </p:txBody>
      </p:sp>
    </p:spTree>
    <p:extLst>
      <p:ext uri="{BB962C8B-B14F-4D97-AF65-F5344CB8AC3E}">
        <p14:creationId xmlns:p14="http://schemas.microsoft.com/office/powerpoint/2010/main" val="99409736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IBERDROLA 2">
      <a:dk1>
        <a:sysClr val="windowText" lastClr="000000"/>
      </a:dk1>
      <a:lt1>
        <a:sysClr val="window" lastClr="FFFFFF"/>
      </a:lt1>
      <a:dk2>
        <a:srgbClr val="5C881A"/>
      </a:dk2>
      <a:lt2>
        <a:srgbClr val="FF5A00"/>
      </a:lt2>
      <a:accent1>
        <a:srgbClr val="61A60E"/>
      </a:accent1>
      <a:accent2>
        <a:srgbClr val="0063BE"/>
      </a:accent2>
      <a:accent3>
        <a:srgbClr val="53672A"/>
      </a:accent3>
      <a:accent4>
        <a:srgbClr val="5C881A"/>
      </a:accent4>
      <a:accent5>
        <a:srgbClr val="5F6971"/>
      </a:accent5>
      <a:accent6>
        <a:srgbClr val="727F80"/>
      </a:accent6>
      <a:hlink>
        <a:srgbClr val="D3D4D3"/>
      </a:hlink>
      <a:folHlink>
        <a:srgbClr val="5F6971"/>
      </a:folHlink>
    </a:clrScheme>
    <a:fontScheme name="Custom 4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 w="3175">
          <a:miter lim="400000"/>
        </a:ln>
        <a:extLst>
          <a:ext uri="{C572A759-6A51-4108-AA02-DFA0A04FC94B}">
            <ma14:wrappingTextBoxFlag xmlns:r="http://schemas.openxmlformats.org/officeDocument/2006/relationships" xmlns:p="http://schemas.openxmlformats.org/presentationml/2006/main" xmlns:ma14="http://schemas.microsoft.com/office/mac/drawingml/2011/main" xmlns="" val="1"/>
          </a:ext>
        </a:extLst>
      </a:spPr>
      <a:bodyPr lIns="0" tIns="45709" rIns="91419" bIns="45709" anchor="b" anchorCtr="0">
        <a:noAutofit/>
      </a:bodyPr>
      <a:lstStyle>
        <a:defPPr algn="l">
          <a:lnSpc>
            <a:spcPct val="90000"/>
          </a:lnSpc>
          <a:defRPr sz="3200" b="0" ker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berdrola Content">
  <a:themeElements>
    <a:clrScheme name="Iberdrola 2023">
      <a:dk1>
        <a:srgbClr val="3A3734"/>
      </a:dk1>
      <a:lt1>
        <a:srgbClr val="FFFFFF"/>
      </a:lt1>
      <a:dk2>
        <a:srgbClr val="00402A"/>
      </a:dk2>
      <a:lt2>
        <a:srgbClr val="DCEBE1"/>
      </a:lt2>
      <a:accent1>
        <a:srgbClr val="008C38"/>
      </a:accent1>
      <a:accent2>
        <a:srgbClr val="00A343"/>
      </a:accent2>
      <a:accent3>
        <a:srgbClr val="26BF64"/>
      </a:accent3>
      <a:accent4>
        <a:srgbClr val="5BD38C"/>
      </a:accent4>
      <a:accent5>
        <a:srgbClr val="0792E5"/>
      </a:accent5>
      <a:accent6>
        <a:srgbClr val="E3850D"/>
      </a:accent6>
      <a:hlink>
        <a:srgbClr val="008C38"/>
      </a:hlink>
      <a:folHlink>
        <a:srgbClr val="008C38"/>
      </a:folHlink>
    </a:clrScheme>
    <a:fontScheme name="Iberdrola">
      <a:majorFont>
        <a:latin typeface="IberPangea Text"/>
        <a:ea typeface=""/>
        <a:cs typeface=""/>
      </a:majorFont>
      <a:minorFont>
        <a:latin typeface="IberPange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1100" dirty="0" smtClean="0">
            <a:latin typeface="IberPangea Text Light" panose="020B0404000000000000" pitchFamily="34" charset="0"/>
            <a:ea typeface="IberPangea Text Light" panose="020B0404000000000000" pitchFamily="34" charset="0"/>
            <a:cs typeface="IberPangea Text Light" panose="020B040400000000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asic" id="{086DB8E6-F3DF-CD4E-B87B-D6EDB27EA223}" vid="{67BDA557-99F3-FF44-B2EE-A7F5119F4C29}"/>
    </a:ext>
  </a:extLst>
</a:theme>
</file>

<file path=ppt/theme/theme3.xml><?xml version="1.0" encoding="utf-8"?>
<a:theme xmlns:a="http://schemas.openxmlformats.org/drawingml/2006/main" name="Iberdrola Covers">
  <a:themeElements>
    <a:clrScheme name="Iberdrola 2023">
      <a:dk1>
        <a:srgbClr val="3A3734"/>
      </a:dk1>
      <a:lt1>
        <a:srgbClr val="FFFFFF"/>
      </a:lt1>
      <a:dk2>
        <a:srgbClr val="00402A"/>
      </a:dk2>
      <a:lt2>
        <a:srgbClr val="DCEBE1"/>
      </a:lt2>
      <a:accent1>
        <a:srgbClr val="008C38"/>
      </a:accent1>
      <a:accent2>
        <a:srgbClr val="00A343"/>
      </a:accent2>
      <a:accent3>
        <a:srgbClr val="26BF64"/>
      </a:accent3>
      <a:accent4>
        <a:srgbClr val="5BD38C"/>
      </a:accent4>
      <a:accent5>
        <a:srgbClr val="0792E5"/>
      </a:accent5>
      <a:accent6>
        <a:srgbClr val="E3850D"/>
      </a:accent6>
      <a:hlink>
        <a:srgbClr val="008C38"/>
      </a:hlink>
      <a:folHlink>
        <a:srgbClr val="008C38"/>
      </a:folHlink>
    </a:clrScheme>
    <a:fontScheme name="Iberdrola">
      <a:majorFont>
        <a:latin typeface="IberPangea Text"/>
        <a:ea typeface=""/>
        <a:cs typeface=""/>
      </a:majorFont>
      <a:minorFont>
        <a:latin typeface="IberPange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100" dirty="0" err="1" smtClean="0">
            <a:latin typeface="+mn-lt"/>
            <a:ea typeface="IberPangea Text Light" panose="020B0404000000000000" pitchFamily="34" charset="0"/>
            <a:cs typeface="IberPangea Text Light" panose="020B040400000000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asic" id="{086DB8E6-F3DF-CD4E-B87B-D6EDB27EA223}" vid="{54C3D153-2B73-D749-B182-5AC57BC72C9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CBC91586BB9C04F8C232FC3E5934FA8" ma:contentTypeVersion="7" ma:contentTypeDescription="Crear nuevo documento." ma:contentTypeScope="" ma:versionID="4d9b3c67f87459a0a9453ea0f004ac77">
  <xsd:schema xmlns:xsd="http://www.w3.org/2001/XMLSchema" xmlns:xs="http://www.w3.org/2001/XMLSchema" xmlns:p="http://schemas.microsoft.com/office/2006/metadata/properties" xmlns:ns3="e5a7c4a1-4d5c-4469-85f9-12839a079e65" xmlns:ns4="a10e8ea2-9f0d-45b2-933f-491d406fb0b9" targetNamespace="http://schemas.microsoft.com/office/2006/metadata/properties" ma:root="true" ma:fieldsID="12458e63c2245e7e8987bdff0bda190d" ns3:_="" ns4:_="">
    <xsd:import namespace="e5a7c4a1-4d5c-4469-85f9-12839a079e65"/>
    <xsd:import namespace="a10e8ea2-9f0d-45b2-933f-491d406fb0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7c4a1-4d5c-4469-85f9-12839a079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e8ea2-9f0d-45b2-933f-491d406fb0b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EC746C-C024-42AD-AFBA-54541387F32B}">
  <ds:schemaRefs>
    <ds:schemaRef ds:uri="http://purl.org/dc/dcmitype/"/>
    <ds:schemaRef ds:uri="a10e8ea2-9f0d-45b2-933f-491d406fb0b9"/>
    <ds:schemaRef ds:uri="e5a7c4a1-4d5c-4469-85f9-12839a079e65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20CADB8-3EDA-4E4F-BDF4-8751E88C4E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B95ED4-4E20-4E56-8377-C7F5C3D6CA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a7c4a1-4d5c-4469-85f9-12839a079e65"/>
    <ds:schemaRef ds:uri="a10e8ea2-9f0d-45b2-933f-491d406fb0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2777</TotalTime>
  <Words>1896</Words>
  <Application>Microsoft Office PowerPoint</Application>
  <PresentationFormat>Widescreen</PresentationFormat>
  <Paragraphs>592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Courier New</vt:lpstr>
      <vt:lpstr>Helvetica</vt:lpstr>
      <vt:lpstr>IberPangea</vt:lpstr>
      <vt:lpstr>IberPangea Text</vt:lpstr>
      <vt:lpstr>IberPangea Text Light</vt:lpstr>
      <vt:lpstr>Lato</vt:lpstr>
      <vt:lpstr>Lato Black</vt:lpstr>
      <vt:lpstr>Lato Light</vt:lpstr>
      <vt:lpstr>Master</vt:lpstr>
      <vt:lpstr>Iberdrola Content</vt:lpstr>
      <vt:lpstr>Iberdrola Covers</vt:lpstr>
      <vt:lpstr>Town of Lewisboro Presentation</vt:lpstr>
      <vt:lpstr>Agenda</vt:lpstr>
      <vt:lpstr>NYSEG Service Territory Overview </vt:lpstr>
      <vt:lpstr>Brewster Division System Overview- Electric </vt:lpstr>
      <vt:lpstr>Customer Focus &amp; Innovation- What is AMI? </vt:lpstr>
      <vt:lpstr>Brewster Installation Schedule </vt:lpstr>
      <vt:lpstr>Installation: What customers can expect</vt:lpstr>
      <vt:lpstr>Customer Communications and Outreach</vt:lpstr>
      <vt:lpstr>PowerPoint Presentation</vt:lpstr>
      <vt:lpstr> Completed Resiliency Projects: Overall Construction Summary</vt:lpstr>
      <vt:lpstr>Completed Automation Projects: Overall Construction Summary</vt:lpstr>
      <vt:lpstr>Completed Division Betterment Projects: Overall Construction Summary</vt:lpstr>
      <vt:lpstr>Completed Division Betterment Projects: Overall Construction Summary (continued)</vt:lpstr>
      <vt:lpstr>Completed Division Betterment Projects: Overall Construction Summary (continued)</vt:lpstr>
      <vt:lpstr>Pole Replacement</vt:lpstr>
      <vt:lpstr>Planned Division Betterment Projects (2024)</vt:lpstr>
      <vt:lpstr>Resiliency Projects: Overall Construction Summary</vt:lpstr>
      <vt:lpstr>Automation Projects: Overall Construction Summary</vt:lpstr>
      <vt:lpstr>Brewster Division Outage by Cause</vt:lpstr>
      <vt:lpstr>Customers Affected by Cause - Brewster</vt:lpstr>
      <vt:lpstr>Lewisboro Reliability (Customer Count, Major Storm) </vt:lpstr>
      <vt:lpstr>Lewisboro Reliability (Customer Count, Minor Storm) </vt:lpstr>
      <vt:lpstr>Lewisboro Reliability (Customer Hours, Major Storm) </vt:lpstr>
      <vt:lpstr>Lewisboro Reliability (Customer Hours, Minor Storm) </vt:lpstr>
      <vt:lpstr>Energized for Good – Our way of giving back to our communities</vt:lpstr>
      <vt:lpstr>Brewster Division Volunteering!</vt:lpstr>
      <vt:lpstr>Non-Profit Organizations We Give To</vt:lpstr>
      <vt:lpstr>Questions ?       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Sarda Lino, Sara</dc:creator>
  <cp:lastModifiedBy>MIYOSHI, DYLAN</cp:lastModifiedBy>
  <cp:revision>96</cp:revision>
  <dcterms:created xsi:type="dcterms:W3CDTF">2021-06-28T10:26:46Z</dcterms:created>
  <dcterms:modified xsi:type="dcterms:W3CDTF">2024-02-13T13:52:16Z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MSIP_Label_624b1752-a977-4927-b9e6-e48a43684aee_Enabled">
    <vt:lpwstr>true</vt:lpwstr>
  </property>
  <property fmtid="{D5CDD505-2E9C-101B-9397-08002B2CF9AE}" pid="4" name="MSIP_Label_624b1752-a977-4927-b9e6-e48a43684aee_SetDate">
    <vt:lpwstr>2022-10-03T13:49:36Z</vt:lpwstr>
  </property>
  <property fmtid="{D5CDD505-2E9C-101B-9397-08002B2CF9AE}" pid="5" name="MSIP_Label_624b1752-a977-4927-b9e6-e48a43684aee_Method">
    <vt:lpwstr>Privileged</vt:lpwstr>
  </property>
  <property fmtid="{D5CDD505-2E9C-101B-9397-08002B2CF9AE}" pid="6" name="MSIP_Label_624b1752-a977-4927-b9e6-e48a43684aee_Name">
    <vt:lpwstr>Public</vt:lpwstr>
  </property>
  <property fmtid="{D5CDD505-2E9C-101B-9397-08002B2CF9AE}" pid="7" name="MSIP_Label_624b1752-a977-4927-b9e6-e48a43684aee_SiteId">
    <vt:lpwstr>031a09bc-a2bf-44df-888e-4e09355b7a24</vt:lpwstr>
  </property>
  <property fmtid="{D5CDD505-2E9C-101B-9397-08002B2CF9AE}" pid="8" name="MSIP_Label_624b1752-a977-4927-b9e6-e48a43684aee_ActionId">
    <vt:lpwstr>2ce926c2-8a7b-4c25-b85e-c48e370bc48d</vt:lpwstr>
  </property>
  <property fmtid="{D5CDD505-2E9C-101B-9397-08002B2CF9AE}" pid="9" name="MSIP_Label_624b1752-a977-4927-b9e6-e48a43684aee_ContentBits">
    <vt:lpwstr>0</vt:lpwstr>
  </property>
  <property fmtid="{D5CDD505-2E9C-101B-9397-08002B2CF9AE}" pid="10" name="ContentTypeId">
    <vt:lpwstr>0x0101001CBC91586BB9C04F8C232FC3E5934FA8</vt:lpwstr>
  </property>
</Properties>
</file>